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8" r:id="rId4"/>
    <p:sldMasterId id="2147483648" r:id="rId5"/>
    <p:sldMasterId id="2147483669" r:id="rId6"/>
  </p:sldMasterIdLst>
  <p:notesMasterIdLst>
    <p:notesMasterId r:id="rId14"/>
  </p:notesMasterIdLst>
  <p:sldIdLst>
    <p:sldId id="256" r:id="rId7"/>
    <p:sldId id="260" r:id="rId8"/>
    <p:sldId id="261" r:id="rId9"/>
    <p:sldId id="259" r:id="rId10"/>
    <p:sldId id="262" r:id="rId11"/>
    <p:sldId id="257" r:id="rId12"/>
    <p:sldId id="263" r:id="rId13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3599CAC-8F7A-46AA-83AA-BFB20122A833}" v="11" dt="2025-11-20T09:02:43.347"/>
  </p1510:revLst>
</p1510:revInfo>
</file>

<file path=ppt/tableStyles.xml><?xml version="1.0" encoding="utf-8"?>
<a:tblStyleLst xmlns:a="http://schemas.openxmlformats.org/drawingml/2006/main" def="{00A15C55-8517-42AA-B614-E9B94910E393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iddels stil 2 – utheving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ger Nilsen" userId="002700b5-20e3-4f44-a83f-d8ae4e6ccd9c" providerId="ADAL" clId="{F238CF14-5CD2-4A5A-87D7-06474A19CDCC}"/>
    <pc:docChg chg="undo custSel addSld delSld modSld sldOrd">
      <pc:chgData name="Roger Nilsen" userId="002700b5-20e3-4f44-a83f-d8ae4e6ccd9c" providerId="ADAL" clId="{F238CF14-5CD2-4A5A-87D7-06474A19CDCC}" dt="2025-11-20T09:02:43.347" v="254" actId="47"/>
      <pc:docMkLst>
        <pc:docMk/>
      </pc:docMkLst>
      <pc:sldChg chg="addSp delSp modSp mod modClrScheme chgLayout">
        <pc:chgData name="Roger Nilsen" userId="002700b5-20e3-4f44-a83f-d8ae4e6ccd9c" providerId="ADAL" clId="{F238CF14-5CD2-4A5A-87D7-06474A19CDCC}" dt="2025-11-18T10:23:39.854" v="73" actId="21"/>
        <pc:sldMkLst>
          <pc:docMk/>
          <pc:sldMk cId="2809895380" sldId="256"/>
        </pc:sldMkLst>
        <pc:spChg chg="mod ord">
          <ac:chgData name="Roger Nilsen" userId="002700b5-20e3-4f44-a83f-d8ae4e6ccd9c" providerId="ADAL" clId="{F238CF14-5CD2-4A5A-87D7-06474A19CDCC}" dt="2025-11-18T09:53:31.447" v="39" actId="20577"/>
          <ac:spMkLst>
            <pc:docMk/>
            <pc:sldMk cId="2809895380" sldId="256"/>
            <ac:spMk id="2" creationId="{1FF5267C-472D-D301-E5F0-430896D2938C}"/>
          </ac:spMkLst>
        </pc:spChg>
      </pc:sldChg>
      <pc:sldChg chg="ord">
        <pc:chgData name="Roger Nilsen" userId="002700b5-20e3-4f44-a83f-d8ae4e6ccd9c" providerId="ADAL" clId="{F238CF14-5CD2-4A5A-87D7-06474A19CDCC}" dt="2025-11-19T08:10:57.323" v="87"/>
        <pc:sldMkLst>
          <pc:docMk/>
          <pc:sldMk cId="2737502061" sldId="257"/>
        </pc:sldMkLst>
      </pc:sldChg>
      <pc:sldChg chg="modSp add del mod">
        <pc:chgData name="Roger Nilsen" userId="002700b5-20e3-4f44-a83f-d8ae4e6ccd9c" providerId="ADAL" clId="{F238CF14-5CD2-4A5A-87D7-06474A19CDCC}" dt="2025-11-20T09:02:39.877" v="253" actId="47"/>
        <pc:sldMkLst>
          <pc:docMk/>
          <pc:sldMk cId="2387877374" sldId="258"/>
        </pc:sldMkLst>
        <pc:grpChg chg="mod">
          <ac:chgData name="Roger Nilsen" userId="002700b5-20e3-4f44-a83f-d8ae4e6ccd9c" providerId="ADAL" clId="{F238CF14-5CD2-4A5A-87D7-06474A19CDCC}" dt="2025-11-19T11:24:26.535" v="251" actId="1076"/>
          <ac:grpSpMkLst>
            <pc:docMk/>
            <pc:sldMk cId="2387877374" sldId="258"/>
            <ac:grpSpMk id="18" creationId="{08E2E8D3-63DC-2F42-22F3-32BD0BE3D6B4}"/>
          </ac:grpSpMkLst>
        </pc:grpChg>
        <pc:graphicFrameChg chg="modGraphic">
          <ac:chgData name="Roger Nilsen" userId="002700b5-20e3-4f44-a83f-d8ae4e6ccd9c" providerId="ADAL" clId="{F238CF14-5CD2-4A5A-87D7-06474A19CDCC}" dt="2025-11-19T11:24:05.727" v="249" actId="20577"/>
          <ac:graphicFrameMkLst>
            <pc:docMk/>
            <pc:sldMk cId="2387877374" sldId="258"/>
            <ac:graphicFrameMk id="5" creationId="{63BAF302-127A-E609-5E72-433ABBD9B50B}"/>
          </ac:graphicFrameMkLst>
        </pc:graphicFrameChg>
        <pc:picChg chg="mod">
          <ac:chgData name="Roger Nilsen" userId="002700b5-20e3-4f44-a83f-d8ae4e6ccd9c" providerId="ADAL" clId="{F238CF14-5CD2-4A5A-87D7-06474A19CDCC}" dt="2025-11-19T11:24:22.104" v="250" actId="1076"/>
          <ac:picMkLst>
            <pc:docMk/>
            <pc:sldMk cId="2387877374" sldId="258"/>
            <ac:picMk id="11" creationId="{B112047E-CB7A-03AE-8287-D30A8CECFA8F}"/>
          </ac:picMkLst>
        </pc:picChg>
        <pc:picChg chg="mod">
          <ac:chgData name="Roger Nilsen" userId="002700b5-20e3-4f44-a83f-d8ae4e6ccd9c" providerId="ADAL" clId="{F238CF14-5CD2-4A5A-87D7-06474A19CDCC}" dt="2025-11-19T11:24:26.535" v="251" actId="1076"/>
          <ac:picMkLst>
            <pc:docMk/>
            <pc:sldMk cId="2387877374" sldId="258"/>
            <ac:picMk id="2050" creationId="{2D58A0AA-27AA-7C63-9133-BB1334904555}"/>
          </ac:picMkLst>
        </pc:picChg>
        <pc:picChg chg="mod">
          <ac:chgData name="Roger Nilsen" userId="002700b5-20e3-4f44-a83f-d8ae4e6ccd9c" providerId="ADAL" clId="{F238CF14-5CD2-4A5A-87D7-06474A19CDCC}" dt="2025-11-19T11:24:26.535" v="251" actId="1076"/>
          <ac:picMkLst>
            <pc:docMk/>
            <pc:sldMk cId="2387877374" sldId="258"/>
            <ac:picMk id="2052" creationId="{13D8DA47-6EE4-C2DB-8F7D-9AD33E064F1E}"/>
          </ac:picMkLst>
        </pc:picChg>
      </pc:sldChg>
      <pc:sldChg chg="ord">
        <pc:chgData name="Roger Nilsen" userId="002700b5-20e3-4f44-a83f-d8ae4e6ccd9c" providerId="ADAL" clId="{F238CF14-5CD2-4A5A-87D7-06474A19CDCC}" dt="2025-11-19T08:10:55.491" v="85"/>
        <pc:sldMkLst>
          <pc:docMk/>
          <pc:sldMk cId="3856739963" sldId="259"/>
        </pc:sldMkLst>
      </pc:sldChg>
      <pc:sldChg chg="modAnim">
        <pc:chgData name="Roger Nilsen" userId="002700b5-20e3-4f44-a83f-d8ae4e6ccd9c" providerId="ADAL" clId="{F238CF14-5CD2-4A5A-87D7-06474A19CDCC}" dt="2025-11-18T10:24:30.477" v="77"/>
        <pc:sldMkLst>
          <pc:docMk/>
          <pc:sldMk cId="3399802701" sldId="260"/>
        </pc:sldMkLst>
      </pc:sldChg>
      <pc:sldChg chg="addSp delSp modSp new mod">
        <pc:chgData name="Roger Nilsen" userId="002700b5-20e3-4f44-a83f-d8ae4e6ccd9c" providerId="ADAL" clId="{F238CF14-5CD2-4A5A-87D7-06474A19CDCC}" dt="2025-11-18T10:23:49.834" v="76" actId="478"/>
        <pc:sldMkLst>
          <pc:docMk/>
          <pc:sldMk cId="919279860" sldId="261"/>
        </pc:sldMkLst>
        <pc:picChg chg="add mod">
          <ac:chgData name="Roger Nilsen" userId="002700b5-20e3-4f44-a83f-d8ae4e6ccd9c" providerId="ADAL" clId="{F238CF14-5CD2-4A5A-87D7-06474A19CDCC}" dt="2025-11-18T10:09:46.461" v="53" actId="14100"/>
          <ac:picMkLst>
            <pc:docMk/>
            <pc:sldMk cId="919279860" sldId="261"/>
            <ac:picMk id="6" creationId="{EDBD645F-035C-FA6C-544A-CDEEF1AB73BF}"/>
          </ac:picMkLst>
        </pc:picChg>
      </pc:sldChg>
      <pc:sldChg chg="addSp delSp modSp new mod">
        <pc:chgData name="Roger Nilsen" userId="002700b5-20e3-4f44-a83f-d8ae4e6ccd9c" providerId="ADAL" clId="{F238CF14-5CD2-4A5A-87D7-06474A19CDCC}" dt="2025-11-18T10:18:59.728" v="65" actId="14100"/>
        <pc:sldMkLst>
          <pc:docMk/>
          <pc:sldMk cId="3525802531" sldId="262"/>
        </pc:sldMkLst>
        <pc:picChg chg="add mod">
          <ac:chgData name="Roger Nilsen" userId="002700b5-20e3-4f44-a83f-d8ae4e6ccd9c" providerId="ADAL" clId="{F238CF14-5CD2-4A5A-87D7-06474A19CDCC}" dt="2025-11-18T10:18:59.728" v="65" actId="14100"/>
          <ac:picMkLst>
            <pc:docMk/>
            <pc:sldMk cId="3525802531" sldId="262"/>
            <ac:picMk id="7" creationId="{94EC09E0-6BCD-4767-D8C3-E125F3454898}"/>
          </ac:picMkLst>
        </pc:picChg>
      </pc:sldChg>
      <pc:sldChg chg="addSp delSp modSp new mod">
        <pc:chgData name="Roger Nilsen" userId="002700b5-20e3-4f44-a83f-d8ae4e6ccd9c" providerId="ADAL" clId="{F238CF14-5CD2-4A5A-87D7-06474A19CDCC}" dt="2025-11-18T12:07:40.743" v="83" actId="1076"/>
        <pc:sldMkLst>
          <pc:docMk/>
          <pc:sldMk cId="523020" sldId="263"/>
        </pc:sldMkLst>
        <pc:picChg chg="add mod">
          <ac:chgData name="Roger Nilsen" userId="002700b5-20e3-4f44-a83f-d8ae4e6ccd9c" providerId="ADAL" clId="{F238CF14-5CD2-4A5A-87D7-06474A19CDCC}" dt="2025-11-18T12:07:40.743" v="83" actId="1076"/>
          <ac:picMkLst>
            <pc:docMk/>
            <pc:sldMk cId="523020" sldId="263"/>
            <ac:picMk id="9" creationId="{990CBE4F-FD63-F7C4-0FD3-719F23B67A0E}"/>
          </ac:picMkLst>
        </pc:picChg>
      </pc:sldChg>
      <pc:sldChg chg="addSp delSp modSp new del mod ord modClrScheme chgLayout">
        <pc:chgData name="Roger Nilsen" userId="002700b5-20e3-4f44-a83f-d8ae4e6ccd9c" providerId="ADAL" clId="{F238CF14-5CD2-4A5A-87D7-06474A19CDCC}" dt="2025-11-20T09:02:43.347" v="254" actId="47"/>
        <pc:sldMkLst>
          <pc:docMk/>
          <pc:sldMk cId="2620540931" sldId="264"/>
        </pc:sldMkLst>
        <pc:spChg chg="del mod ord">
          <ac:chgData name="Roger Nilsen" userId="002700b5-20e3-4f44-a83f-d8ae4e6ccd9c" providerId="ADAL" clId="{F238CF14-5CD2-4A5A-87D7-06474A19CDCC}" dt="2025-11-19T10:40:13.380" v="89" actId="700"/>
          <ac:spMkLst>
            <pc:docMk/>
            <pc:sldMk cId="2620540931" sldId="264"/>
            <ac:spMk id="2" creationId="{051901E0-513F-6F56-66A8-F8934E5B89DA}"/>
          </ac:spMkLst>
        </pc:spChg>
        <pc:spChg chg="add mod ord">
          <ac:chgData name="Roger Nilsen" userId="002700b5-20e3-4f44-a83f-d8ae4e6ccd9c" providerId="ADAL" clId="{F238CF14-5CD2-4A5A-87D7-06474A19CDCC}" dt="2025-11-19T10:43:19.706" v="218" actId="20577"/>
          <ac:spMkLst>
            <pc:docMk/>
            <pc:sldMk cId="2620540931" sldId="264"/>
            <ac:spMk id="3" creationId="{A8E73EDC-7ACC-79DB-7A8D-7ADB9BD906FE}"/>
          </ac:spMkLst>
        </pc:spChg>
        <pc:spChg chg="add mod ord">
          <ac:chgData name="Roger Nilsen" userId="002700b5-20e3-4f44-a83f-d8ae4e6ccd9c" providerId="ADAL" clId="{F238CF14-5CD2-4A5A-87D7-06474A19CDCC}" dt="2025-11-19T10:43:25.259" v="219" actId="20577"/>
          <ac:spMkLst>
            <pc:docMk/>
            <pc:sldMk cId="2620540931" sldId="264"/>
            <ac:spMk id="4" creationId="{9BD5A9F8-9EAD-9921-3E1B-401F74CDA959}"/>
          </ac:spMkLst>
        </pc:spChg>
        <pc:picChg chg="add mod">
          <ac:chgData name="Roger Nilsen" userId="002700b5-20e3-4f44-a83f-d8ae4e6ccd9c" providerId="ADAL" clId="{F238CF14-5CD2-4A5A-87D7-06474A19CDCC}" dt="2025-11-19T10:42:58.126" v="197" actId="1076"/>
          <ac:picMkLst>
            <pc:docMk/>
            <pc:sldMk cId="2620540931" sldId="264"/>
            <ac:picMk id="6" creationId="{B4AC48A1-FFB9-5851-A3F7-F861012A605B}"/>
          </ac:picMkLst>
        </pc:picChg>
      </pc:sldChg>
      <pc:sldChg chg="addSp delSp modSp new del mod ord modClrScheme chgLayout">
        <pc:chgData name="Roger Nilsen" userId="002700b5-20e3-4f44-a83f-d8ae4e6ccd9c" providerId="ADAL" clId="{F238CF14-5CD2-4A5A-87D7-06474A19CDCC}" dt="2025-11-20T09:02:37.079" v="252" actId="47"/>
        <pc:sldMkLst>
          <pc:docMk/>
          <pc:sldMk cId="693403907" sldId="265"/>
        </pc:sldMkLst>
        <pc:spChg chg="del mod ord">
          <ac:chgData name="Roger Nilsen" userId="002700b5-20e3-4f44-a83f-d8ae4e6ccd9c" providerId="ADAL" clId="{F238CF14-5CD2-4A5A-87D7-06474A19CDCC}" dt="2025-11-19T10:44:21.252" v="221" actId="700"/>
          <ac:spMkLst>
            <pc:docMk/>
            <pc:sldMk cId="693403907" sldId="265"/>
            <ac:spMk id="2" creationId="{1CDAD323-3828-FCAA-528F-CBBDEF184136}"/>
          </ac:spMkLst>
        </pc:spChg>
        <pc:spChg chg="del mod ord">
          <ac:chgData name="Roger Nilsen" userId="002700b5-20e3-4f44-a83f-d8ae4e6ccd9c" providerId="ADAL" clId="{F238CF14-5CD2-4A5A-87D7-06474A19CDCC}" dt="2025-11-19T10:44:21.252" v="221" actId="700"/>
          <ac:spMkLst>
            <pc:docMk/>
            <pc:sldMk cId="693403907" sldId="265"/>
            <ac:spMk id="3" creationId="{4FCE32CD-E52D-29DB-7182-B5C903508001}"/>
          </ac:spMkLst>
        </pc:spChg>
        <pc:spChg chg="add mod ord">
          <ac:chgData name="Roger Nilsen" userId="002700b5-20e3-4f44-a83f-d8ae4e6ccd9c" providerId="ADAL" clId="{F238CF14-5CD2-4A5A-87D7-06474A19CDCC}" dt="2025-11-19T10:44:49.707" v="246" actId="20577"/>
          <ac:spMkLst>
            <pc:docMk/>
            <pc:sldMk cId="693403907" sldId="265"/>
            <ac:spMk id="4" creationId="{2FFF5B57-5185-BF55-2159-D4E87A3D49FB}"/>
          </ac:spMkLst>
        </pc:spChg>
        <pc:spChg chg="add mod ord">
          <ac:chgData name="Roger Nilsen" userId="002700b5-20e3-4f44-a83f-d8ae4e6ccd9c" providerId="ADAL" clId="{F238CF14-5CD2-4A5A-87D7-06474A19CDCC}" dt="2025-11-19T10:44:21.252" v="221" actId="700"/>
          <ac:spMkLst>
            <pc:docMk/>
            <pc:sldMk cId="693403907" sldId="265"/>
            <ac:spMk id="5" creationId="{46EC7A55-1A3B-C0DF-9ED4-A88F1BBF0973}"/>
          </ac:spMkLst>
        </pc:spChg>
      </pc:sldChg>
    </pc:docChg>
  </pc:docChgLst>
  <pc:docChgLst>
    <pc:chgData name="Roger Nilsen" userId="S::rni@oseberg.no::002700b5-20e3-4f44-a83f-d8ae4e6ccd9c" providerId="AD" clId="Web-{FD3C87E8-258A-4D4B-9BE1-5EC992C6D2D9}"/>
    <pc:docChg chg="addSld modSld">
      <pc:chgData name="Roger Nilsen" userId="S::rni@oseberg.no::002700b5-20e3-4f44-a83f-d8ae4e6ccd9c" providerId="AD" clId="Web-{FD3C87E8-258A-4D4B-9BE1-5EC992C6D2D9}" dt="2025-11-18T09:52:29.685" v="16" actId="20577"/>
      <pc:docMkLst>
        <pc:docMk/>
      </pc:docMkLst>
      <pc:sldChg chg="modSp">
        <pc:chgData name="Roger Nilsen" userId="S::rni@oseberg.no::002700b5-20e3-4f44-a83f-d8ae4e6ccd9c" providerId="AD" clId="Web-{FD3C87E8-258A-4D4B-9BE1-5EC992C6D2D9}" dt="2025-11-18T09:52:29.685" v="16" actId="20577"/>
        <pc:sldMkLst>
          <pc:docMk/>
          <pc:sldMk cId="2809895380" sldId="256"/>
        </pc:sldMkLst>
        <pc:spChg chg="mod">
          <ac:chgData name="Roger Nilsen" userId="S::rni@oseberg.no::002700b5-20e3-4f44-a83f-d8ae4e6ccd9c" providerId="AD" clId="Web-{FD3C87E8-258A-4D4B-9BE1-5EC992C6D2D9}" dt="2025-11-18T09:52:29.685" v="16" actId="20577"/>
          <ac:spMkLst>
            <pc:docMk/>
            <pc:sldMk cId="2809895380" sldId="256"/>
            <ac:spMk id="3" creationId="{7908F1AA-A1E1-BCCB-3FF8-90136AA0EE9E}"/>
          </ac:spMkLst>
        </pc:spChg>
      </pc:sldChg>
      <pc:sldChg chg="addSp delSp modSp new addAnim modAnim">
        <pc:chgData name="Roger Nilsen" userId="S::rni@oseberg.no::002700b5-20e3-4f44-a83f-d8ae4e6ccd9c" providerId="AD" clId="Web-{FD3C87E8-258A-4D4B-9BE1-5EC992C6D2D9}" dt="2025-11-18T09:52:11.888" v="6" actId="14100"/>
        <pc:sldMkLst>
          <pc:docMk/>
          <pc:sldMk cId="3399802701" sldId="260"/>
        </pc:sldMkLst>
        <pc:spChg chg="del">
          <ac:chgData name="Roger Nilsen" userId="S::rni@oseberg.no::002700b5-20e3-4f44-a83f-d8ae4e6ccd9c" providerId="AD" clId="Web-{FD3C87E8-258A-4D4B-9BE1-5EC992C6D2D9}" dt="2025-11-18T09:51:28.792" v="1"/>
          <ac:spMkLst>
            <pc:docMk/>
            <pc:sldMk cId="3399802701" sldId="260"/>
            <ac:spMk id="3" creationId="{9C7962E6-81BA-4875-A216-D0C950985341}"/>
          </ac:spMkLst>
        </pc:spChg>
        <pc:picChg chg="add mod ord">
          <ac:chgData name="Roger Nilsen" userId="S::rni@oseberg.no::002700b5-20e3-4f44-a83f-d8ae4e6ccd9c" providerId="AD" clId="Web-{FD3C87E8-258A-4D4B-9BE1-5EC992C6D2D9}" dt="2025-11-18T09:52:11.888" v="6" actId="14100"/>
          <ac:picMkLst>
            <pc:docMk/>
            <pc:sldMk cId="3399802701" sldId="260"/>
            <ac:picMk id="4" creationId="{FAAE1F0C-3D25-CEED-75B0-5B0CF31E1E7A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5FEF93-4113-46D8-AF4D-D9A154297CAB}" type="datetimeFigureOut">
              <a:rPr lang="nb-NO" smtClean="0"/>
              <a:t>20.11.2025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BC5F8F-847A-4110-B1F5-69DF3EB1E29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54630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sv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Bilde 16" descr="Et bilde som inneholder person, Menneskeansikt, klær, vegg&#10;&#10;Automatisk generert beskrivelse">
            <a:extLst>
              <a:ext uri="{FF2B5EF4-FFF2-40B4-BE49-F238E27FC236}">
                <a16:creationId xmlns:a16="http://schemas.microsoft.com/office/drawing/2014/main" id="{E9DDD8DF-523C-BD54-9C2B-51FBB83F45F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1" name="Bilde 30" descr="Et bilde som inneholder sort, hvit, uskarphet, design&#10;&#10;Automatisk generert beskrivelse">
            <a:extLst>
              <a:ext uri="{FF2B5EF4-FFF2-40B4-BE49-F238E27FC236}">
                <a16:creationId xmlns:a16="http://schemas.microsoft.com/office/drawing/2014/main" id="{375EE81F-37D2-61C5-6ADF-220E47F2F75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699500" y="0"/>
            <a:ext cx="3492500" cy="6858000"/>
          </a:xfrm>
          <a:prstGeom prst="rect">
            <a:avLst/>
          </a:prstGeom>
        </p:spPr>
      </p:pic>
      <p:pic>
        <p:nvPicPr>
          <p:cNvPr id="8" name="Grafikk 7">
            <a:extLst>
              <a:ext uri="{FF2B5EF4-FFF2-40B4-BE49-F238E27FC236}">
                <a16:creationId xmlns:a16="http://schemas.microsoft.com/office/drawing/2014/main" id="{BDB22F7E-7229-DAD8-0355-F12A8577B20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0"/>
            <a:ext cx="5545667" cy="685800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2DD95D41-8676-1FFD-7F02-F02ED522D4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6435" y="2117035"/>
            <a:ext cx="3415748" cy="1138927"/>
          </a:xfrm>
        </p:spPr>
        <p:txBody>
          <a:bodyPr anchor="b">
            <a:normAutofit/>
          </a:bodyPr>
          <a:lstStyle>
            <a:lvl1pPr algn="l">
              <a:defRPr sz="2400" b="0" i="0">
                <a:solidFill>
                  <a:schemeClr val="bg1"/>
                </a:solidFill>
                <a:latin typeface="Roboto Slab Light" pitchFamily="2" charset="0"/>
                <a:ea typeface="Roboto Slab Light" pitchFamily="2" charset="0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4662455E-E5DD-3A4C-4C2D-40DF8496B3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6435" y="4189344"/>
            <a:ext cx="3415748" cy="710648"/>
          </a:xfrm>
        </p:spPr>
        <p:txBody>
          <a:bodyPr>
            <a:normAutofit/>
          </a:bodyPr>
          <a:lstStyle>
            <a:lvl1pPr marL="0" indent="0" algn="l">
              <a:buNone/>
              <a:defRPr sz="14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pic>
        <p:nvPicPr>
          <p:cNvPr id="12" name="Grafikk 11">
            <a:extLst>
              <a:ext uri="{FF2B5EF4-FFF2-40B4-BE49-F238E27FC236}">
                <a16:creationId xmlns:a16="http://schemas.microsoft.com/office/drawing/2014/main" id="{7E57A3F8-DEC9-E1EC-C2CD-88027944D33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028536" y="3081130"/>
            <a:ext cx="2027907" cy="685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712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Bilde 16" descr="Et bilde som inneholder person, Menneskeansikt, klær, vegg&#10;&#10;Automatisk generert beskrivelse">
            <a:extLst>
              <a:ext uri="{FF2B5EF4-FFF2-40B4-BE49-F238E27FC236}">
                <a16:creationId xmlns:a16="http://schemas.microsoft.com/office/drawing/2014/main" id="{E9DDD8DF-523C-BD54-9C2B-51FBB83F45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8626"/>
            <a:ext cx="12192000" cy="6858000"/>
          </a:xfrm>
          <a:prstGeom prst="rect">
            <a:avLst/>
          </a:prstGeom>
          <a:noFill/>
        </p:spPr>
      </p:pic>
      <p:pic>
        <p:nvPicPr>
          <p:cNvPr id="31" name="Bilde 30" descr="Et bilde som inneholder sort, hvit, uskarphet, design&#10;&#10;Automatisk generert beskrivelse">
            <a:extLst>
              <a:ext uri="{FF2B5EF4-FFF2-40B4-BE49-F238E27FC236}">
                <a16:creationId xmlns:a16="http://schemas.microsoft.com/office/drawing/2014/main" id="{375EE81F-37D2-61C5-6ADF-220E47F2F75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699500" y="0"/>
            <a:ext cx="3492500" cy="6858000"/>
          </a:xfrm>
          <a:prstGeom prst="rect">
            <a:avLst/>
          </a:prstGeom>
        </p:spPr>
      </p:pic>
      <p:pic>
        <p:nvPicPr>
          <p:cNvPr id="8" name="Grafikk 7">
            <a:extLst>
              <a:ext uri="{FF2B5EF4-FFF2-40B4-BE49-F238E27FC236}">
                <a16:creationId xmlns:a16="http://schemas.microsoft.com/office/drawing/2014/main" id="{BDB22F7E-7229-DAD8-0355-F12A8577B20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0"/>
            <a:ext cx="5545667" cy="685800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2DD95D41-8676-1FFD-7F02-F02ED522D4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6435" y="2117035"/>
            <a:ext cx="3415748" cy="1138927"/>
          </a:xfrm>
        </p:spPr>
        <p:txBody>
          <a:bodyPr anchor="b">
            <a:normAutofit/>
          </a:bodyPr>
          <a:lstStyle>
            <a:lvl1pPr algn="l">
              <a:defRPr sz="2400" b="0" i="0">
                <a:solidFill>
                  <a:schemeClr val="bg1"/>
                </a:solidFill>
                <a:latin typeface="Roboto Slab Light" pitchFamily="2" charset="0"/>
                <a:ea typeface="Roboto Slab Light" pitchFamily="2" charset="0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4662455E-E5DD-3A4C-4C2D-40DF8496B3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6435" y="4189344"/>
            <a:ext cx="3415748" cy="710648"/>
          </a:xfrm>
        </p:spPr>
        <p:txBody>
          <a:bodyPr>
            <a:normAutofit/>
          </a:bodyPr>
          <a:lstStyle>
            <a:lvl1pPr marL="0" indent="0" algn="l">
              <a:buNone/>
              <a:defRPr sz="14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pic>
        <p:nvPicPr>
          <p:cNvPr id="12" name="Grafikk 11">
            <a:extLst>
              <a:ext uri="{FF2B5EF4-FFF2-40B4-BE49-F238E27FC236}">
                <a16:creationId xmlns:a16="http://schemas.microsoft.com/office/drawing/2014/main" id="{7E57A3F8-DEC9-E1EC-C2CD-88027944D33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028536" y="3081130"/>
            <a:ext cx="2027907" cy="685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871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C87EE06-3146-2917-FBCC-B2A7985E6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800" b="0" i="0"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14C3650-40FD-DD46-B745-067D2F9E5C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defRPr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defRPr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2" name="Plassholder for dato 3">
            <a:extLst>
              <a:ext uri="{FF2B5EF4-FFF2-40B4-BE49-F238E27FC236}">
                <a16:creationId xmlns:a16="http://schemas.microsoft.com/office/drawing/2014/main" id="{9D97B682-C055-0CF7-F011-DBF0984761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560201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82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fld id="{360CEF67-2922-864E-9B57-0BABCA508AE1}" type="datetimeFigureOut">
              <a:rPr lang="nb-NO" smtClean="0"/>
              <a:pPr/>
              <a:t>20.11.2025</a:t>
            </a:fld>
            <a:endParaRPr lang="nb-NO"/>
          </a:p>
        </p:txBody>
      </p:sp>
      <p:sp>
        <p:nvSpPr>
          <p:cNvPr id="13" name="Plassholder for bunntekst 4">
            <a:extLst>
              <a:ext uri="{FF2B5EF4-FFF2-40B4-BE49-F238E27FC236}">
                <a16:creationId xmlns:a16="http://schemas.microsoft.com/office/drawing/2014/main" id="{D4E05AAA-B6EB-FA2E-AF95-92F083397A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560201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82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endParaRPr lang="nb-NO"/>
          </a:p>
        </p:txBody>
      </p:sp>
      <p:sp>
        <p:nvSpPr>
          <p:cNvPr id="14" name="Plassholder for lysbildenummer 5">
            <a:extLst>
              <a:ext uri="{FF2B5EF4-FFF2-40B4-BE49-F238E27FC236}">
                <a16:creationId xmlns:a16="http://schemas.microsoft.com/office/drawing/2014/main" id="{994184F2-E38F-EA19-4BDC-370F18ABB1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560201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82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fld id="{A30D3576-57C3-BE49-A75D-48DB6A57DFE2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325959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lys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ihåndsform: figur 9">
            <a:extLst>
              <a:ext uri="{FF2B5EF4-FFF2-40B4-BE49-F238E27FC236}">
                <a16:creationId xmlns:a16="http://schemas.microsoft.com/office/drawing/2014/main" id="{9532F85A-AD29-AC80-2B21-FAB9CB59D714}"/>
              </a:ext>
            </a:extLst>
          </p:cNvPr>
          <p:cNvSpPr/>
          <p:nvPr/>
        </p:nvSpPr>
        <p:spPr>
          <a:xfrm>
            <a:off x="0" y="-34290"/>
            <a:ext cx="12192000" cy="6286500"/>
          </a:xfrm>
          <a:custGeom>
            <a:avLst/>
            <a:gdLst>
              <a:gd name="connsiteX0" fmla="*/ 0 w 4302016"/>
              <a:gd name="connsiteY0" fmla="*/ 0 h 6858000"/>
              <a:gd name="connsiteX1" fmla="*/ 4302016 w 4302016"/>
              <a:gd name="connsiteY1" fmla="*/ 0 h 6858000"/>
              <a:gd name="connsiteX2" fmla="*/ 4302016 w 4302016"/>
              <a:gd name="connsiteY2" fmla="*/ 6858000 h 6858000"/>
              <a:gd name="connsiteX3" fmla="*/ 0 w 430201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02016" h="6858000">
                <a:moveTo>
                  <a:pt x="0" y="0"/>
                </a:moveTo>
                <a:lnTo>
                  <a:pt x="4302016" y="0"/>
                </a:lnTo>
                <a:lnTo>
                  <a:pt x="4302016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201747"/>
          </a:solidFill>
          <a:ln w="6343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13" name="Frihåndsform: figur 12">
            <a:extLst>
              <a:ext uri="{FF2B5EF4-FFF2-40B4-BE49-F238E27FC236}">
                <a16:creationId xmlns:a16="http://schemas.microsoft.com/office/drawing/2014/main" id="{24821F94-E54F-746D-0F6D-033D576489C5}"/>
              </a:ext>
            </a:extLst>
          </p:cNvPr>
          <p:cNvSpPr/>
          <p:nvPr/>
        </p:nvSpPr>
        <p:spPr>
          <a:xfrm>
            <a:off x="0" y="2663189"/>
            <a:ext cx="590734" cy="1524635"/>
          </a:xfrm>
          <a:custGeom>
            <a:avLst/>
            <a:gdLst>
              <a:gd name="connsiteX0" fmla="*/ 590734 w 590734"/>
              <a:gd name="connsiteY0" fmla="*/ 287020 h 1524635"/>
              <a:gd name="connsiteX1" fmla="*/ 0 w 590734"/>
              <a:gd name="connsiteY1" fmla="*/ 287020 h 1524635"/>
              <a:gd name="connsiteX2" fmla="*/ 0 w 590734"/>
              <a:gd name="connsiteY2" fmla="*/ 0 h 1524635"/>
              <a:gd name="connsiteX3" fmla="*/ 590100 w 590734"/>
              <a:gd name="connsiteY3" fmla="*/ 0 h 1524635"/>
              <a:gd name="connsiteX4" fmla="*/ 590100 w 590734"/>
              <a:gd name="connsiteY4" fmla="*/ 287020 h 1524635"/>
              <a:gd name="connsiteX5" fmla="*/ 590734 w 590734"/>
              <a:gd name="connsiteY5" fmla="*/ 619125 h 1524635"/>
              <a:gd name="connsiteX6" fmla="*/ 0 w 590734"/>
              <a:gd name="connsiteY6" fmla="*/ 619125 h 1524635"/>
              <a:gd name="connsiteX7" fmla="*/ 0 w 590734"/>
              <a:gd name="connsiteY7" fmla="*/ 906145 h 1524635"/>
              <a:gd name="connsiteX8" fmla="*/ 590100 w 590734"/>
              <a:gd name="connsiteY8" fmla="*/ 906145 h 1524635"/>
              <a:gd name="connsiteX9" fmla="*/ 590100 w 590734"/>
              <a:gd name="connsiteY9" fmla="*/ 619125 h 1524635"/>
              <a:gd name="connsiteX10" fmla="*/ 590734 w 590734"/>
              <a:gd name="connsiteY10" fmla="*/ 1237615 h 1524635"/>
              <a:gd name="connsiteX11" fmla="*/ 0 w 590734"/>
              <a:gd name="connsiteY11" fmla="*/ 1237615 h 1524635"/>
              <a:gd name="connsiteX12" fmla="*/ 0 w 590734"/>
              <a:gd name="connsiteY12" fmla="*/ 1524635 h 1524635"/>
              <a:gd name="connsiteX13" fmla="*/ 590100 w 590734"/>
              <a:gd name="connsiteY13" fmla="*/ 1524635 h 1524635"/>
              <a:gd name="connsiteX14" fmla="*/ 590100 w 590734"/>
              <a:gd name="connsiteY14" fmla="*/ 1237615 h 1524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90734" h="1524635">
                <a:moveTo>
                  <a:pt x="590734" y="287020"/>
                </a:moveTo>
                <a:lnTo>
                  <a:pt x="0" y="287020"/>
                </a:lnTo>
                <a:lnTo>
                  <a:pt x="0" y="0"/>
                </a:lnTo>
                <a:lnTo>
                  <a:pt x="590100" y="0"/>
                </a:lnTo>
                <a:lnTo>
                  <a:pt x="590100" y="287020"/>
                </a:lnTo>
                <a:close/>
                <a:moveTo>
                  <a:pt x="590734" y="619125"/>
                </a:moveTo>
                <a:lnTo>
                  <a:pt x="0" y="619125"/>
                </a:lnTo>
                <a:lnTo>
                  <a:pt x="0" y="906145"/>
                </a:lnTo>
                <a:lnTo>
                  <a:pt x="590100" y="906145"/>
                </a:lnTo>
                <a:lnTo>
                  <a:pt x="590100" y="619125"/>
                </a:lnTo>
                <a:close/>
                <a:moveTo>
                  <a:pt x="590734" y="1237615"/>
                </a:moveTo>
                <a:lnTo>
                  <a:pt x="0" y="1237615"/>
                </a:lnTo>
                <a:lnTo>
                  <a:pt x="0" y="1524635"/>
                </a:lnTo>
                <a:lnTo>
                  <a:pt x="590100" y="1524635"/>
                </a:lnTo>
                <a:lnTo>
                  <a:pt x="590100" y="1237615"/>
                </a:lnTo>
                <a:close/>
              </a:path>
            </a:pathLst>
          </a:custGeom>
          <a:solidFill>
            <a:srgbClr val="A099B1"/>
          </a:solidFill>
          <a:ln w="6343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2DD95D41-8676-1FFD-7F02-F02ED522D4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4958" y="2854566"/>
            <a:ext cx="9164892" cy="1138927"/>
          </a:xfrm>
          <a:ln>
            <a:solidFill>
              <a:srgbClr val="D9A911"/>
            </a:solidFill>
          </a:ln>
        </p:spPr>
        <p:txBody>
          <a:bodyPr anchor="b">
            <a:normAutofit/>
          </a:bodyPr>
          <a:lstStyle>
            <a:lvl1pPr algn="l">
              <a:defRPr sz="2400" b="0" i="0">
                <a:solidFill>
                  <a:schemeClr val="bg1"/>
                </a:solidFill>
                <a:latin typeface="Roboto Slab Light" pitchFamily="2" charset="0"/>
                <a:ea typeface="Roboto Slab Light" pitchFamily="2" charset="0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grpSp>
        <p:nvGrpSpPr>
          <p:cNvPr id="42" name="Gruppe 41">
            <a:extLst>
              <a:ext uri="{FF2B5EF4-FFF2-40B4-BE49-F238E27FC236}">
                <a16:creationId xmlns:a16="http://schemas.microsoft.com/office/drawing/2014/main" id="{B61C3738-8A4D-C167-5FCE-5AD326E751B8}"/>
              </a:ext>
            </a:extLst>
          </p:cNvPr>
          <p:cNvGrpSpPr/>
          <p:nvPr userDrawn="1"/>
        </p:nvGrpSpPr>
        <p:grpSpPr>
          <a:xfrm>
            <a:off x="-2540" y="6119973"/>
            <a:ext cx="12194539" cy="902334"/>
            <a:chOff x="-2540" y="6119973"/>
            <a:chExt cx="12194539" cy="902334"/>
          </a:xfrm>
        </p:grpSpPr>
        <p:sp>
          <p:nvSpPr>
            <p:cNvPr id="43" name="Frihåndsform: figur 42">
              <a:extLst>
                <a:ext uri="{FF2B5EF4-FFF2-40B4-BE49-F238E27FC236}">
                  <a16:creationId xmlns:a16="http://schemas.microsoft.com/office/drawing/2014/main" id="{E5EAC63A-FF19-0421-2EAA-ACE1D4AFFAA6}"/>
                </a:ext>
              </a:extLst>
            </p:cNvPr>
            <p:cNvSpPr/>
            <p:nvPr/>
          </p:nvSpPr>
          <p:spPr>
            <a:xfrm>
              <a:off x="-2540" y="6239988"/>
              <a:ext cx="12194539" cy="636904"/>
            </a:xfrm>
            <a:custGeom>
              <a:avLst/>
              <a:gdLst>
                <a:gd name="connsiteX0" fmla="*/ 0 w 12192000"/>
                <a:gd name="connsiteY0" fmla="*/ 0 h 636904"/>
                <a:gd name="connsiteX1" fmla="*/ 12192000 w 12192000"/>
                <a:gd name="connsiteY1" fmla="*/ 0 h 636904"/>
                <a:gd name="connsiteX2" fmla="*/ 12192000 w 12192000"/>
                <a:gd name="connsiteY2" fmla="*/ 636904 h 636904"/>
                <a:gd name="connsiteX3" fmla="*/ 0 w 12192000"/>
                <a:gd name="connsiteY3" fmla="*/ 636904 h 636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36904">
                  <a:moveTo>
                    <a:pt x="0" y="0"/>
                  </a:moveTo>
                  <a:lnTo>
                    <a:pt x="12192000" y="0"/>
                  </a:lnTo>
                  <a:lnTo>
                    <a:pt x="12192000" y="636904"/>
                  </a:lnTo>
                  <a:lnTo>
                    <a:pt x="0" y="636904"/>
                  </a:lnTo>
                  <a:close/>
                </a:path>
              </a:pathLst>
            </a:custGeom>
            <a:solidFill>
              <a:srgbClr val="201747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grpSp>
          <p:nvGrpSpPr>
            <p:cNvPr id="44" name="Grafikk 6">
              <a:extLst>
                <a:ext uri="{FF2B5EF4-FFF2-40B4-BE49-F238E27FC236}">
                  <a16:creationId xmlns:a16="http://schemas.microsoft.com/office/drawing/2014/main" id="{10D8EFFF-66BE-C604-FDAC-066C625D923C}"/>
                </a:ext>
              </a:extLst>
            </p:cNvPr>
            <p:cNvGrpSpPr/>
            <p:nvPr/>
          </p:nvGrpSpPr>
          <p:grpSpPr>
            <a:xfrm>
              <a:off x="10731193" y="6419058"/>
              <a:ext cx="1160387" cy="266064"/>
              <a:chOff x="10728959" y="6419058"/>
              <a:chExt cx="1160145" cy="266064"/>
            </a:xfrm>
          </p:grpSpPr>
          <p:sp>
            <p:nvSpPr>
              <p:cNvPr id="47" name="Frihåndsform: figur 46">
                <a:extLst>
                  <a:ext uri="{FF2B5EF4-FFF2-40B4-BE49-F238E27FC236}">
                    <a16:creationId xmlns:a16="http://schemas.microsoft.com/office/drawing/2014/main" id="{F98E1D6B-20C5-1732-EA67-F4371F72962F}"/>
                  </a:ext>
                </a:extLst>
              </p:cNvPr>
              <p:cNvSpPr/>
              <p:nvPr/>
            </p:nvSpPr>
            <p:spPr>
              <a:xfrm>
                <a:off x="10728959" y="6620988"/>
                <a:ext cx="62230" cy="61594"/>
              </a:xfrm>
              <a:custGeom>
                <a:avLst/>
                <a:gdLst>
                  <a:gd name="connsiteX0" fmla="*/ 57785 w 62230"/>
                  <a:gd name="connsiteY0" fmla="*/ 635 h 61594"/>
                  <a:gd name="connsiteX1" fmla="*/ 57785 w 62230"/>
                  <a:gd name="connsiteY1" fmla="*/ 8255 h 61594"/>
                  <a:gd name="connsiteX2" fmla="*/ 16510 w 62230"/>
                  <a:gd name="connsiteY2" fmla="*/ 8255 h 61594"/>
                  <a:gd name="connsiteX3" fmla="*/ 10795 w 62230"/>
                  <a:gd name="connsiteY3" fmla="*/ 10160 h 61594"/>
                  <a:gd name="connsiteX4" fmla="*/ 8890 w 62230"/>
                  <a:gd name="connsiteY4" fmla="*/ 15240 h 61594"/>
                  <a:gd name="connsiteX5" fmla="*/ 8890 w 62230"/>
                  <a:gd name="connsiteY5" fmla="*/ 18415 h 61594"/>
                  <a:gd name="connsiteX6" fmla="*/ 10795 w 62230"/>
                  <a:gd name="connsiteY6" fmla="*/ 23495 h 61594"/>
                  <a:gd name="connsiteX7" fmla="*/ 16510 w 62230"/>
                  <a:gd name="connsiteY7" fmla="*/ 25400 h 61594"/>
                  <a:gd name="connsiteX8" fmla="*/ 47625 w 62230"/>
                  <a:gd name="connsiteY8" fmla="*/ 25400 h 61594"/>
                  <a:gd name="connsiteX9" fmla="*/ 57785 w 62230"/>
                  <a:gd name="connsiteY9" fmla="*/ 29210 h 61594"/>
                  <a:gd name="connsiteX10" fmla="*/ 62230 w 62230"/>
                  <a:gd name="connsiteY10" fmla="*/ 39370 h 61594"/>
                  <a:gd name="connsiteX11" fmla="*/ 62230 w 62230"/>
                  <a:gd name="connsiteY11" fmla="*/ 47625 h 61594"/>
                  <a:gd name="connsiteX12" fmla="*/ 57785 w 62230"/>
                  <a:gd name="connsiteY12" fmla="*/ 57785 h 61594"/>
                  <a:gd name="connsiteX13" fmla="*/ 47625 w 62230"/>
                  <a:gd name="connsiteY13" fmla="*/ 61595 h 61594"/>
                  <a:gd name="connsiteX14" fmla="*/ 2540 w 62230"/>
                  <a:gd name="connsiteY14" fmla="*/ 61595 h 61594"/>
                  <a:gd name="connsiteX15" fmla="*/ 2540 w 62230"/>
                  <a:gd name="connsiteY15" fmla="*/ 53975 h 61594"/>
                  <a:gd name="connsiteX16" fmla="*/ 45720 w 62230"/>
                  <a:gd name="connsiteY16" fmla="*/ 53975 h 61594"/>
                  <a:gd name="connsiteX17" fmla="*/ 51435 w 62230"/>
                  <a:gd name="connsiteY17" fmla="*/ 52070 h 61594"/>
                  <a:gd name="connsiteX18" fmla="*/ 53340 w 62230"/>
                  <a:gd name="connsiteY18" fmla="*/ 46990 h 61594"/>
                  <a:gd name="connsiteX19" fmla="*/ 53340 w 62230"/>
                  <a:gd name="connsiteY19" fmla="*/ 41275 h 61594"/>
                  <a:gd name="connsiteX20" fmla="*/ 51435 w 62230"/>
                  <a:gd name="connsiteY20" fmla="*/ 36195 h 61594"/>
                  <a:gd name="connsiteX21" fmla="*/ 45720 w 62230"/>
                  <a:gd name="connsiteY21" fmla="*/ 34290 h 61594"/>
                  <a:gd name="connsiteX22" fmla="*/ 14605 w 62230"/>
                  <a:gd name="connsiteY22" fmla="*/ 34290 h 61594"/>
                  <a:gd name="connsiteX23" fmla="*/ 4445 w 62230"/>
                  <a:gd name="connsiteY23" fmla="*/ 30480 h 61594"/>
                  <a:gd name="connsiteX24" fmla="*/ 0 w 62230"/>
                  <a:gd name="connsiteY24" fmla="*/ 20320 h 61594"/>
                  <a:gd name="connsiteX25" fmla="*/ 0 w 62230"/>
                  <a:gd name="connsiteY25" fmla="*/ 13970 h 61594"/>
                  <a:gd name="connsiteX26" fmla="*/ 4445 w 62230"/>
                  <a:gd name="connsiteY26" fmla="*/ 3810 h 61594"/>
                  <a:gd name="connsiteX27" fmla="*/ 14605 w 62230"/>
                  <a:gd name="connsiteY27" fmla="*/ 0 h 61594"/>
                  <a:gd name="connsiteX28" fmla="*/ 57785 w 62230"/>
                  <a:gd name="connsiteY28" fmla="*/ 0 h 615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62230" h="61594">
                    <a:moveTo>
                      <a:pt x="57785" y="635"/>
                    </a:moveTo>
                    <a:lnTo>
                      <a:pt x="57785" y="8255"/>
                    </a:lnTo>
                    <a:lnTo>
                      <a:pt x="16510" y="8255"/>
                    </a:lnTo>
                    <a:cubicBezTo>
                      <a:pt x="14605" y="8255"/>
                      <a:pt x="12700" y="8890"/>
                      <a:pt x="10795" y="10160"/>
                    </a:cubicBezTo>
                    <a:cubicBezTo>
                      <a:pt x="9525" y="11430"/>
                      <a:pt x="8890" y="13335"/>
                      <a:pt x="8890" y="15240"/>
                    </a:cubicBezTo>
                    <a:lnTo>
                      <a:pt x="8890" y="18415"/>
                    </a:lnTo>
                    <a:cubicBezTo>
                      <a:pt x="8890" y="20320"/>
                      <a:pt x="9525" y="22225"/>
                      <a:pt x="10795" y="23495"/>
                    </a:cubicBezTo>
                    <a:cubicBezTo>
                      <a:pt x="12065" y="24765"/>
                      <a:pt x="13970" y="25400"/>
                      <a:pt x="16510" y="25400"/>
                    </a:cubicBezTo>
                    <a:lnTo>
                      <a:pt x="47625" y="25400"/>
                    </a:lnTo>
                    <a:cubicBezTo>
                      <a:pt x="51435" y="25400"/>
                      <a:pt x="54610" y="26670"/>
                      <a:pt x="57785" y="29210"/>
                    </a:cubicBezTo>
                    <a:cubicBezTo>
                      <a:pt x="60325" y="31750"/>
                      <a:pt x="62230" y="35560"/>
                      <a:pt x="62230" y="39370"/>
                    </a:cubicBezTo>
                    <a:lnTo>
                      <a:pt x="62230" y="47625"/>
                    </a:lnTo>
                    <a:cubicBezTo>
                      <a:pt x="62230" y="51435"/>
                      <a:pt x="60960" y="54610"/>
                      <a:pt x="57785" y="57785"/>
                    </a:cubicBezTo>
                    <a:cubicBezTo>
                      <a:pt x="55245" y="60325"/>
                      <a:pt x="51435" y="61595"/>
                      <a:pt x="47625" y="61595"/>
                    </a:cubicBezTo>
                    <a:lnTo>
                      <a:pt x="2540" y="61595"/>
                    </a:lnTo>
                    <a:lnTo>
                      <a:pt x="2540" y="53975"/>
                    </a:lnTo>
                    <a:lnTo>
                      <a:pt x="45720" y="53975"/>
                    </a:lnTo>
                    <a:cubicBezTo>
                      <a:pt x="47625" y="53975"/>
                      <a:pt x="49530" y="53340"/>
                      <a:pt x="51435" y="52070"/>
                    </a:cubicBezTo>
                    <a:cubicBezTo>
                      <a:pt x="52705" y="50800"/>
                      <a:pt x="53340" y="48895"/>
                      <a:pt x="53340" y="46990"/>
                    </a:cubicBezTo>
                    <a:lnTo>
                      <a:pt x="53340" y="41275"/>
                    </a:lnTo>
                    <a:cubicBezTo>
                      <a:pt x="53340" y="39370"/>
                      <a:pt x="52705" y="37465"/>
                      <a:pt x="51435" y="36195"/>
                    </a:cubicBezTo>
                    <a:cubicBezTo>
                      <a:pt x="50165" y="34925"/>
                      <a:pt x="48260" y="34290"/>
                      <a:pt x="45720" y="34290"/>
                    </a:cubicBezTo>
                    <a:lnTo>
                      <a:pt x="14605" y="34290"/>
                    </a:lnTo>
                    <a:cubicBezTo>
                      <a:pt x="10795" y="34290"/>
                      <a:pt x="7620" y="33020"/>
                      <a:pt x="4445" y="30480"/>
                    </a:cubicBezTo>
                    <a:cubicBezTo>
                      <a:pt x="1905" y="27940"/>
                      <a:pt x="0" y="24130"/>
                      <a:pt x="0" y="20320"/>
                    </a:cubicBezTo>
                    <a:lnTo>
                      <a:pt x="0" y="13970"/>
                    </a:lnTo>
                    <a:cubicBezTo>
                      <a:pt x="0" y="10160"/>
                      <a:pt x="1270" y="6985"/>
                      <a:pt x="4445" y="3810"/>
                    </a:cubicBezTo>
                    <a:cubicBezTo>
                      <a:pt x="6985" y="1270"/>
                      <a:pt x="10795" y="0"/>
                      <a:pt x="14605" y="0"/>
                    </a:cubicBezTo>
                    <a:lnTo>
                      <a:pt x="57785" y="0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8" name="Frihåndsform: figur 47">
                <a:extLst>
                  <a:ext uri="{FF2B5EF4-FFF2-40B4-BE49-F238E27FC236}">
                    <a16:creationId xmlns:a16="http://schemas.microsoft.com/office/drawing/2014/main" id="{6E35FC2E-35A8-95E5-940D-EA17E062E336}"/>
                  </a:ext>
                </a:extLst>
              </p:cNvPr>
              <p:cNvSpPr/>
              <p:nvPr/>
            </p:nvSpPr>
            <p:spPr>
              <a:xfrm>
                <a:off x="10870565" y="6621623"/>
                <a:ext cx="67309" cy="63499"/>
              </a:xfrm>
              <a:custGeom>
                <a:avLst/>
                <a:gdLst>
                  <a:gd name="connsiteX0" fmla="*/ 12065 w 67309"/>
                  <a:gd name="connsiteY0" fmla="*/ 10160 h 63499"/>
                  <a:gd name="connsiteX1" fmla="*/ 10160 w 67309"/>
                  <a:gd name="connsiteY1" fmla="*/ 15875 h 63499"/>
                  <a:gd name="connsiteX2" fmla="*/ 10160 w 67309"/>
                  <a:gd name="connsiteY2" fmla="*/ 47625 h 63499"/>
                  <a:gd name="connsiteX3" fmla="*/ 12065 w 67309"/>
                  <a:gd name="connsiteY3" fmla="*/ 52705 h 63499"/>
                  <a:gd name="connsiteX4" fmla="*/ 17145 w 67309"/>
                  <a:gd name="connsiteY4" fmla="*/ 54610 h 63499"/>
                  <a:gd name="connsiteX5" fmla="*/ 50800 w 67309"/>
                  <a:gd name="connsiteY5" fmla="*/ 54610 h 63499"/>
                  <a:gd name="connsiteX6" fmla="*/ 55880 w 67309"/>
                  <a:gd name="connsiteY6" fmla="*/ 52705 h 63499"/>
                  <a:gd name="connsiteX7" fmla="*/ 57785 w 67309"/>
                  <a:gd name="connsiteY7" fmla="*/ 47625 h 63499"/>
                  <a:gd name="connsiteX8" fmla="*/ 57785 w 67309"/>
                  <a:gd name="connsiteY8" fmla="*/ 15875 h 63499"/>
                  <a:gd name="connsiteX9" fmla="*/ 55880 w 67309"/>
                  <a:gd name="connsiteY9" fmla="*/ 10795 h 63499"/>
                  <a:gd name="connsiteX10" fmla="*/ 50800 w 67309"/>
                  <a:gd name="connsiteY10" fmla="*/ 8890 h 63499"/>
                  <a:gd name="connsiteX11" fmla="*/ 17145 w 67309"/>
                  <a:gd name="connsiteY11" fmla="*/ 8890 h 63499"/>
                  <a:gd name="connsiteX12" fmla="*/ 12065 w 67309"/>
                  <a:gd name="connsiteY12" fmla="*/ 10795 h 63499"/>
                  <a:gd name="connsiteX13" fmla="*/ 52705 w 67309"/>
                  <a:gd name="connsiteY13" fmla="*/ 0 h 63499"/>
                  <a:gd name="connsiteX14" fmla="*/ 62865 w 67309"/>
                  <a:gd name="connsiteY14" fmla="*/ 4445 h 63499"/>
                  <a:gd name="connsiteX15" fmla="*/ 67310 w 67309"/>
                  <a:gd name="connsiteY15" fmla="*/ 14605 h 63499"/>
                  <a:gd name="connsiteX16" fmla="*/ 67310 w 67309"/>
                  <a:gd name="connsiteY16" fmla="*/ 48895 h 63499"/>
                  <a:gd name="connsiteX17" fmla="*/ 62865 w 67309"/>
                  <a:gd name="connsiteY17" fmla="*/ 59055 h 63499"/>
                  <a:gd name="connsiteX18" fmla="*/ 52705 w 67309"/>
                  <a:gd name="connsiteY18" fmla="*/ 63500 h 63499"/>
                  <a:gd name="connsiteX19" fmla="*/ 14605 w 67309"/>
                  <a:gd name="connsiteY19" fmla="*/ 63500 h 63499"/>
                  <a:gd name="connsiteX20" fmla="*/ 4445 w 67309"/>
                  <a:gd name="connsiteY20" fmla="*/ 59055 h 63499"/>
                  <a:gd name="connsiteX21" fmla="*/ 0 w 67309"/>
                  <a:gd name="connsiteY21" fmla="*/ 48895 h 63499"/>
                  <a:gd name="connsiteX22" fmla="*/ 0 w 67309"/>
                  <a:gd name="connsiteY22" fmla="*/ 14605 h 63499"/>
                  <a:gd name="connsiteX23" fmla="*/ 4445 w 67309"/>
                  <a:gd name="connsiteY23" fmla="*/ 4445 h 63499"/>
                  <a:gd name="connsiteX24" fmla="*/ 14605 w 67309"/>
                  <a:gd name="connsiteY24" fmla="*/ 0 h 63499"/>
                  <a:gd name="connsiteX25" fmla="*/ 52705 w 67309"/>
                  <a:gd name="connsiteY25" fmla="*/ 0 h 634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7309" h="63499">
                    <a:moveTo>
                      <a:pt x="12065" y="10160"/>
                    </a:moveTo>
                    <a:cubicBezTo>
                      <a:pt x="10795" y="11430"/>
                      <a:pt x="10160" y="13335"/>
                      <a:pt x="10160" y="15875"/>
                    </a:cubicBezTo>
                    <a:lnTo>
                      <a:pt x="10160" y="47625"/>
                    </a:lnTo>
                    <a:cubicBezTo>
                      <a:pt x="10160" y="49530"/>
                      <a:pt x="10795" y="51435"/>
                      <a:pt x="12065" y="52705"/>
                    </a:cubicBezTo>
                    <a:cubicBezTo>
                      <a:pt x="13335" y="53975"/>
                      <a:pt x="15240" y="54610"/>
                      <a:pt x="17145" y="54610"/>
                    </a:cubicBezTo>
                    <a:lnTo>
                      <a:pt x="50800" y="54610"/>
                    </a:lnTo>
                    <a:cubicBezTo>
                      <a:pt x="52705" y="54610"/>
                      <a:pt x="54610" y="53975"/>
                      <a:pt x="55880" y="52705"/>
                    </a:cubicBezTo>
                    <a:cubicBezTo>
                      <a:pt x="57150" y="51435"/>
                      <a:pt x="57785" y="49530"/>
                      <a:pt x="57785" y="47625"/>
                    </a:cubicBezTo>
                    <a:lnTo>
                      <a:pt x="57785" y="15875"/>
                    </a:lnTo>
                    <a:cubicBezTo>
                      <a:pt x="57785" y="13970"/>
                      <a:pt x="57150" y="12065"/>
                      <a:pt x="55880" y="10795"/>
                    </a:cubicBezTo>
                    <a:cubicBezTo>
                      <a:pt x="54610" y="9525"/>
                      <a:pt x="52705" y="8890"/>
                      <a:pt x="50800" y="8890"/>
                    </a:cubicBezTo>
                    <a:lnTo>
                      <a:pt x="17145" y="8890"/>
                    </a:lnTo>
                    <a:cubicBezTo>
                      <a:pt x="15240" y="8890"/>
                      <a:pt x="13335" y="9525"/>
                      <a:pt x="12065" y="10795"/>
                    </a:cubicBezTo>
                    <a:moveTo>
                      <a:pt x="52705" y="0"/>
                    </a:moveTo>
                    <a:cubicBezTo>
                      <a:pt x="56515" y="0"/>
                      <a:pt x="59690" y="1270"/>
                      <a:pt x="62865" y="4445"/>
                    </a:cubicBezTo>
                    <a:cubicBezTo>
                      <a:pt x="65405" y="6985"/>
                      <a:pt x="67310" y="10795"/>
                      <a:pt x="67310" y="14605"/>
                    </a:cubicBezTo>
                    <a:lnTo>
                      <a:pt x="67310" y="48895"/>
                    </a:lnTo>
                    <a:cubicBezTo>
                      <a:pt x="67310" y="52705"/>
                      <a:pt x="66040" y="55880"/>
                      <a:pt x="62865" y="59055"/>
                    </a:cubicBezTo>
                    <a:cubicBezTo>
                      <a:pt x="60325" y="61595"/>
                      <a:pt x="56515" y="63500"/>
                      <a:pt x="52705" y="63500"/>
                    </a:cubicBezTo>
                    <a:lnTo>
                      <a:pt x="14605" y="63500"/>
                    </a:lnTo>
                    <a:cubicBezTo>
                      <a:pt x="10795" y="63500"/>
                      <a:pt x="7620" y="62230"/>
                      <a:pt x="4445" y="59055"/>
                    </a:cubicBezTo>
                    <a:cubicBezTo>
                      <a:pt x="1905" y="56515"/>
                      <a:pt x="0" y="52705"/>
                      <a:pt x="0" y="48895"/>
                    </a:cubicBezTo>
                    <a:lnTo>
                      <a:pt x="0" y="14605"/>
                    </a:lnTo>
                    <a:cubicBezTo>
                      <a:pt x="0" y="10795"/>
                      <a:pt x="1270" y="7620"/>
                      <a:pt x="4445" y="4445"/>
                    </a:cubicBezTo>
                    <a:cubicBezTo>
                      <a:pt x="6985" y="1905"/>
                      <a:pt x="10795" y="0"/>
                      <a:pt x="14605" y="0"/>
                    </a:cubicBezTo>
                    <a:lnTo>
                      <a:pt x="52705" y="0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9" name="Frihåndsform: figur 48">
                <a:extLst>
                  <a:ext uri="{FF2B5EF4-FFF2-40B4-BE49-F238E27FC236}">
                    <a16:creationId xmlns:a16="http://schemas.microsoft.com/office/drawing/2014/main" id="{A2E2B500-FE9C-00E2-3177-A668B542E088}"/>
                  </a:ext>
                </a:extLst>
              </p:cNvPr>
              <p:cNvSpPr/>
              <p:nvPr/>
            </p:nvSpPr>
            <p:spPr>
              <a:xfrm>
                <a:off x="11017884" y="6621623"/>
                <a:ext cx="59690" cy="62865"/>
              </a:xfrm>
              <a:custGeom>
                <a:avLst/>
                <a:gdLst>
                  <a:gd name="connsiteX0" fmla="*/ 14605 w 59690"/>
                  <a:gd name="connsiteY0" fmla="*/ 62865 h 62865"/>
                  <a:gd name="connsiteX1" fmla="*/ 4445 w 59690"/>
                  <a:gd name="connsiteY1" fmla="*/ 58420 h 62865"/>
                  <a:gd name="connsiteX2" fmla="*/ 0 w 59690"/>
                  <a:gd name="connsiteY2" fmla="*/ 48260 h 62865"/>
                  <a:gd name="connsiteX3" fmla="*/ 0 w 59690"/>
                  <a:gd name="connsiteY3" fmla="*/ 0 h 62865"/>
                  <a:gd name="connsiteX4" fmla="*/ 8890 w 59690"/>
                  <a:gd name="connsiteY4" fmla="*/ 0 h 62865"/>
                  <a:gd name="connsiteX5" fmla="*/ 8890 w 59690"/>
                  <a:gd name="connsiteY5" fmla="*/ 47625 h 62865"/>
                  <a:gd name="connsiteX6" fmla="*/ 10795 w 59690"/>
                  <a:gd name="connsiteY6" fmla="*/ 52705 h 62865"/>
                  <a:gd name="connsiteX7" fmla="*/ 15875 w 59690"/>
                  <a:gd name="connsiteY7" fmla="*/ 54610 h 62865"/>
                  <a:gd name="connsiteX8" fmla="*/ 59690 w 59690"/>
                  <a:gd name="connsiteY8" fmla="*/ 54610 h 62865"/>
                  <a:gd name="connsiteX9" fmla="*/ 59690 w 59690"/>
                  <a:gd name="connsiteY9" fmla="*/ 62230 h 62865"/>
                  <a:gd name="connsiteX10" fmla="*/ 13970 w 59690"/>
                  <a:gd name="connsiteY10" fmla="*/ 62230 h 628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9690" h="62865">
                    <a:moveTo>
                      <a:pt x="14605" y="62865"/>
                    </a:moveTo>
                    <a:cubicBezTo>
                      <a:pt x="10795" y="62865"/>
                      <a:pt x="7620" y="61595"/>
                      <a:pt x="4445" y="58420"/>
                    </a:cubicBezTo>
                    <a:cubicBezTo>
                      <a:pt x="1905" y="55880"/>
                      <a:pt x="0" y="52070"/>
                      <a:pt x="0" y="48260"/>
                    </a:cubicBezTo>
                    <a:lnTo>
                      <a:pt x="0" y="0"/>
                    </a:lnTo>
                    <a:lnTo>
                      <a:pt x="8890" y="0"/>
                    </a:lnTo>
                    <a:lnTo>
                      <a:pt x="8890" y="47625"/>
                    </a:lnTo>
                    <a:cubicBezTo>
                      <a:pt x="8890" y="49530"/>
                      <a:pt x="9525" y="51435"/>
                      <a:pt x="10795" y="52705"/>
                    </a:cubicBezTo>
                    <a:cubicBezTo>
                      <a:pt x="12065" y="53975"/>
                      <a:pt x="13970" y="54610"/>
                      <a:pt x="15875" y="54610"/>
                    </a:cubicBezTo>
                    <a:lnTo>
                      <a:pt x="59690" y="54610"/>
                    </a:lnTo>
                    <a:lnTo>
                      <a:pt x="59690" y="62230"/>
                    </a:lnTo>
                    <a:lnTo>
                      <a:pt x="13970" y="62230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0" name="Frihåndsform: figur 49">
                <a:extLst>
                  <a:ext uri="{FF2B5EF4-FFF2-40B4-BE49-F238E27FC236}">
                    <a16:creationId xmlns:a16="http://schemas.microsoft.com/office/drawing/2014/main" id="{2EE2DEC8-988B-790C-340F-FFBD435324B6}"/>
                  </a:ext>
                </a:extLst>
              </p:cNvPr>
              <p:cNvSpPr/>
              <p:nvPr/>
            </p:nvSpPr>
            <p:spPr>
              <a:xfrm>
                <a:off x="11156950" y="6621623"/>
                <a:ext cx="65405" cy="62865"/>
              </a:xfrm>
              <a:custGeom>
                <a:avLst/>
                <a:gdLst>
                  <a:gd name="connsiteX0" fmla="*/ 10160 w 65405"/>
                  <a:gd name="connsiteY0" fmla="*/ 0 h 62865"/>
                  <a:gd name="connsiteX1" fmla="*/ 10160 w 65405"/>
                  <a:gd name="connsiteY1" fmla="*/ 47625 h 62865"/>
                  <a:gd name="connsiteX2" fmla="*/ 12065 w 65405"/>
                  <a:gd name="connsiteY2" fmla="*/ 52705 h 62865"/>
                  <a:gd name="connsiteX3" fmla="*/ 17145 w 65405"/>
                  <a:gd name="connsiteY3" fmla="*/ 54610 h 62865"/>
                  <a:gd name="connsiteX4" fmla="*/ 49530 w 65405"/>
                  <a:gd name="connsiteY4" fmla="*/ 54610 h 62865"/>
                  <a:gd name="connsiteX5" fmla="*/ 54610 w 65405"/>
                  <a:gd name="connsiteY5" fmla="*/ 52705 h 62865"/>
                  <a:gd name="connsiteX6" fmla="*/ 56515 w 65405"/>
                  <a:gd name="connsiteY6" fmla="*/ 47625 h 62865"/>
                  <a:gd name="connsiteX7" fmla="*/ 56515 w 65405"/>
                  <a:gd name="connsiteY7" fmla="*/ 0 h 62865"/>
                  <a:gd name="connsiteX8" fmla="*/ 65405 w 65405"/>
                  <a:gd name="connsiteY8" fmla="*/ 0 h 62865"/>
                  <a:gd name="connsiteX9" fmla="*/ 65405 w 65405"/>
                  <a:gd name="connsiteY9" fmla="*/ 48260 h 62865"/>
                  <a:gd name="connsiteX10" fmla="*/ 60960 w 65405"/>
                  <a:gd name="connsiteY10" fmla="*/ 58420 h 62865"/>
                  <a:gd name="connsiteX11" fmla="*/ 50800 w 65405"/>
                  <a:gd name="connsiteY11" fmla="*/ 62865 h 62865"/>
                  <a:gd name="connsiteX12" fmla="*/ 14605 w 65405"/>
                  <a:gd name="connsiteY12" fmla="*/ 62865 h 62865"/>
                  <a:gd name="connsiteX13" fmla="*/ 4445 w 65405"/>
                  <a:gd name="connsiteY13" fmla="*/ 58420 h 62865"/>
                  <a:gd name="connsiteX14" fmla="*/ 0 w 65405"/>
                  <a:gd name="connsiteY14" fmla="*/ 48260 h 62865"/>
                  <a:gd name="connsiteX15" fmla="*/ 0 w 65405"/>
                  <a:gd name="connsiteY15" fmla="*/ 0 h 62865"/>
                  <a:gd name="connsiteX16" fmla="*/ 8890 w 65405"/>
                  <a:gd name="connsiteY16" fmla="*/ 0 h 628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5405" h="62865">
                    <a:moveTo>
                      <a:pt x="10160" y="0"/>
                    </a:moveTo>
                    <a:lnTo>
                      <a:pt x="10160" y="47625"/>
                    </a:lnTo>
                    <a:cubicBezTo>
                      <a:pt x="10160" y="49530"/>
                      <a:pt x="10795" y="51435"/>
                      <a:pt x="12065" y="52705"/>
                    </a:cubicBezTo>
                    <a:cubicBezTo>
                      <a:pt x="13335" y="53975"/>
                      <a:pt x="15240" y="54610"/>
                      <a:pt x="17145" y="54610"/>
                    </a:cubicBezTo>
                    <a:lnTo>
                      <a:pt x="49530" y="54610"/>
                    </a:lnTo>
                    <a:cubicBezTo>
                      <a:pt x="51435" y="54610"/>
                      <a:pt x="53340" y="53975"/>
                      <a:pt x="54610" y="52705"/>
                    </a:cubicBezTo>
                    <a:cubicBezTo>
                      <a:pt x="55880" y="51435"/>
                      <a:pt x="56515" y="49530"/>
                      <a:pt x="56515" y="47625"/>
                    </a:cubicBezTo>
                    <a:lnTo>
                      <a:pt x="56515" y="0"/>
                    </a:lnTo>
                    <a:lnTo>
                      <a:pt x="65405" y="0"/>
                    </a:lnTo>
                    <a:lnTo>
                      <a:pt x="65405" y="48260"/>
                    </a:lnTo>
                    <a:cubicBezTo>
                      <a:pt x="65405" y="52070"/>
                      <a:pt x="64135" y="55245"/>
                      <a:pt x="60960" y="58420"/>
                    </a:cubicBezTo>
                    <a:cubicBezTo>
                      <a:pt x="58420" y="60960"/>
                      <a:pt x="54610" y="62865"/>
                      <a:pt x="50800" y="62865"/>
                    </a:cubicBezTo>
                    <a:lnTo>
                      <a:pt x="14605" y="62865"/>
                    </a:lnTo>
                    <a:cubicBezTo>
                      <a:pt x="10795" y="62865"/>
                      <a:pt x="7620" y="61595"/>
                      <a:pt x="4445" y="58420"/>
                    </a:cubicBezTo>
                    <a:cubicBezTo>
                      <a:pt x="1905" y="55880"/>
                      <a:pt x="0" y="52070"/>
                      <a:pt x="0" y="48260"/>
                    </a:cubicBezTo>
                    <a:lnTo>
                      <a:pt x="0" y="0"/>
                    </a:lnTo>
                    <a:lnTo>
                      <a:pt x="8890" y="0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1" name="Frihåndsform: figur 50">
                <a:extLst>
                  <a:ext uri="{FF2B5EF4-FFF2-40B4-BE49-F238E27FC236}">
                    <a16:creationId xmlns:a16="http://schemas.microsoft.com/office/drawing/2014/main" id="{ECAD378E-F28D-9D0F-5955-F899C332941A}"/>
                  </a:ext>
                </a:extLst>
              </p:cNvPr>
              <p:cNvSpPr/>
              <p:nvPr/>
            </p:nvSpPr>
            <p:spPr>
              <a:xfrm>
                <a:off x="11303634" y="6621623"/>
                <a:ext cx="59690" cy="62865"/>
              </a:xfrm>
              <a:custGeom>
                <a:avLst/>
                <a:gdLst>
                  <a:gd name="connsiteX0" fmla="*/ 0 w 59690"/>
                  <a:gd name="connsiteY0" fmla="*/ 0 h 62865"/>
                  <a:gd name="connsiteX1" fmla="*/ 0 w 59690"/>
                  <a:gd name="connsiteY1" fmla="*/ 7620 h 62865"/>
                  <a:gd name="connsiteX2" fmla="*/ 25400 w 59690"/>
                  <a:gd name="connsiteY2" fmla="*/ 7620 h 62865"/>
                  <a:gd name="connsiteX3" fmla="*/ 25400 w 59690"/>
                  <a:gd name="connsiteY3" fmla="*/ 62865 h 62865"/>
                  <a:gd name="connsiteX4" fmla="*/ 33655 w 59690"/>
                  <a:gd name="connsiteY4" fmla="*/ 62865 h 62865"/>
                  <a:gd name="connsiteX5" fmla="*/ 33655 w 59690"/>
                  <a:gd name="connsiteY5" fmla="*/ 7620 h 62865"/>
                  <a:gd name="connsiteX6" fmla="*/ 59690 w 59690"/>
                  <a:gd name="connsiteY6" fmla="*/ 7620 h 62865"/>
                  <a:gd name="connsiteX7" fmla="*/ 59690 w 59690"/>
                  <a:gd name="connsiteY7" fmla="*/ 0 h 62865"/>
                  <a:gd name="connsiteX8" fmla="*/ 0 w 59690"/>
                  <a:gd name="connsiteY8" fmla="*/ 0 h 628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9690" h="62865">
                    <a:moveTo>
                      <a:pt x="0" y="0"/>
                    </a:moveTo>
                    <a:lnTo>
                      <a:pt x="0" y="7620"/>
                    </a:lnTo>
                    <a:lnTo>
                      <a:pt x="25400" y="7620"/>
                    </a:lnTo>
                    <a:lnTo>
                      <a:pt x="25400" y="62865"/>
                    </a:lnTo>
                    <a:lnTo>
                      <a:pt x="33655" y="62865"/>
                    </a:lnTo>
                    <a:lnTo>
                      <a:pt x="33655" y="7620"/>
                    </a:lnTo>
                    <a:lnTo>
                      <a:pt x="59690" y="7620"/>
                    </a:lnTo>
                    <a:lnTo>
                      <a:pt x="5969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2" name="Frihåndsform: figur 51">
                <a:extLst>
                  <a:ext uri="{FF2B5EF4-FFF2-40B4-BE49-F238E27FC236}">
                    <a16:creationId xmlns:a16="http://schemas.microsoft.com/office/drawing/2014/main" id="{CCA40F52-9054-CA7B-BF77-BA66AD65A260}"/>
                  </a:ext>
                </a:extLst>
              </p:cNvPr>
              <p:cNvSpPr/>
              <p:nvPr/>
            </p:nvSpPr>
            <p:spPr>
              <a:xfrm>
                <a:off x="11444605" y="6621623"/>
                <a:ext cx="8890" cy="62864"/>
              </a:xfrm>
              <a:custGeom>
                <a:avLst/>
                <a:gdLst>
                  <a:gd name="connsiteX0" fmla="*/ 0 w 8890"/>
                  <a:gd name="connsiteY0" fmla="*/ 0 h 62864"/>
                  <a:gd name="connsiteX1" fmla="*/ 8890 w 8890"/>
                  <a:gd name="connsiteY1" fmla="*/ 0 h 62864"/>
                  <a:gd name="connsiteX2" fmla="*/ 8890 w 8890"/>
                  <a:gd name="connsiteY2" fmla="*/ 62865 h 62864"/>
                  <a:gd name="connsiteX3" fmla="*/ 0 w 8890"/>
                  <a:gd name="connsiteY3" fmla="*/ 62865 h 62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90" h="62864">
                    <a:moveTo>
                      <a:pt x="0" y="0"/>
                    </a:moveTo>
                    <a:lnTo>
                      <a:pt x="8890" y="0"/>
                    </a:lnTo>
                    <a:lnTo>
                      <a:pt x="8890" y="62865"/>
                    </a:lnTo>
                    <a:lnTo>
                      <a:pt x="0" y="62865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3" name="Frihåndsform: figur 52">
                <a:extLst>
                  <a:ext uri="{FF2B5EF4-FFF2-40B4-BE49-F238E27FC236}">
                    <a16:creationId xmlns:a16="http://schemas.microsoft.com/office/drawing/2014/main" id="{5DC8686F-2613-5A67-8115-A219502170ED}"/>
                  </a:ext>
                </a:extLst>
              </p:cNvPr>
              <p:cNvSpPr/>
              <p:nvPr/>
            </p:nvSpPr>
            <p:spPr>
              <a:xfrm>
                <a:off x="11533505" y="6621623"/>
                <a:ext cx="67309" cy="63499"/>
              </a:xfrm>
              <a:custGeom>
                <a:avLst/>
                <a:gdLst>
                  <a:gd name="connsiteX0" fmla="*/ 11430 w 67309"/>
                  <a:gd name="connsiteY0" fmla="*/ 10160 h 63499"/>
                  <a:gd name="connsiteX1" fmla="*/ 9525 w 67309"/>
                  <a:gd name="connsiteY1" fmla="*/ 15875 h 63499"/>
                  <a:gd name="connsiteX2" fmla="*/ 9525 w 67309"/>
                  <a:gd name="connsiteY2" fmla="*/ 47625 h 63499"/>
                  <a:gd name="connsiteX3" fmla="*/ 11430 w 67309"/>
                  <a:gd name="connsiteY3" fmla="*/ 52705 h 63499"/>
                  <a:gd name="connsiteX4" fmla="*/ 16510 w 67309"/>
                  <a:gd name="connsiteY4" fmla="*/ 54610 h 63499"/>
                  <a:gd name="connsiteX5" fmla="*/ 50164 w 67309"/>
                  <a:gd name="connsiteY5" fmla="*/ 54610 h 63499"/>
                  <a:gd name="connsiteX6" fmla="*/ 55880 w 67309"/>
                  <a:gd name="connsiteY6" fmla="*/ 52705 h 63499"/>
                  <a:gd name="connsiteX7" fmla="*/ 57785 w 67309"/>
                  <a:gd name="connsiteY7" fmla="*/ 47625 h 63499"/>
                  <a:gd name="connsiteX8" fmla="*/ 57785 w 67309"/>
                  <a:gd name="connsiteY8" fmla="*/ 15875 h 63499"/>
                  <a:gd name="connsiteX9" fmla="*/ 55880 w 67309"/>
                  <a:gd name="connsiteY9" fmla="*/ 10795 h 63499"/>
                  <a:gd name="connsiteX10" fmla="*/ 50164 w 67309"/>
                  <a:gd name="connsiteY10" fmla="*/ 8890 h 63499"/>
                  <a:gd name="connsiteX11" fmla="*/ 16510 w 67309"/>
                  <a:gd name="connsiteY11" fmla="*/ 8890 h 63499"/>
                  <a:gd name="connsiteX12" fmla="*/ 11430 w 67309"/>
                  <a:gd name="connsiteY12" fmla="*/ 10795 h 63499"/>
                  <a:gd name="connsiteX13" fmla="*/ 52705 w 67309"/>
                  <a:gd name="connsiteY13" fmla="*/ 0 h 63499"/>
                  <a:gd name="connsiteX14" fmla="*/ 62864 w 67309"/>
                  <a:gd name="connsiteY14" fmla="*/ 4445 h 63499"/>
                  <a:gd name="connsiteX15" fmla="*/ 67310 w 67309"/>
                  <a:gd name="connsiteY15" fmla="*/ 14605 h 63499"/>
                  <a:gd name="connsiteX16" fmla="*/ 67310 w 67309"/>
                  <a:gd name="connsiteY16" fmla="*/ 48895 h 63499"/>
                  <a:gd name="connsiteX17" fmla="*/ 62864 w 67309"/>
                  <a:gd name="connsiteY17" fmla="*/ 59055 h 63499"/>
                  <a:gd name="connsiteX18" fmla="*/ 52705 w 67309"/>
                  <a:gd name="connsiteY18" fmla="*/ 63500 h 63499"/>
                  <a:gd name="connsiteX19" fmla="*/ 14605 w 67309"/>
                  <a:gd name="connsiteY19" fmla="*/ 63500 h 63499"/>
                  <a:gd name="connsiteX20" fmla="*/ 4445 w 67309"/>
                  <a:gd name="connsiteY20" fmla="*/ 59055 h 63499"/>
                  <a:gd name="connsiteX21" fmla="*/ 0 w 67309"/>
                  <a:gd name="connsiteY21" fmla="*/ 48895 h 63499"/>
                  <a:gd name="connsiteX22" fmla="*/ 0 w 67309"/>
                  <a:gd name="connsiteY22" fmla="*/ 14605 h 63499"/>
                  <a:gd name="connsiteX23" fmla="*/ 4445 w 67309"/>
                  <a:gd name="connsiteY23" fmla="*/ 4445 h 63499"/>
                  <a:gd name="connsiteX24" fmla="*/ 14605 w 67309"/>
                  <a:gd name="connsiteY24" fmla="*/ 0 h 63499"/>
                  <a:gd name="connsiteX25" fmla="*/ 52705 w 67309"/>
                  <a:gd name="connsiteY25" fmla="*/ 0 h 634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7309" h="63499">
                    <a:moveTo>
                      <a:pt x="11430" y="10160"/>
                    </a:moveTo>
                    <a:cubicBezTo>
                      <a:pt x="10160" y="11430"/>
                      <a:pt x="9525" y="13335"/>
                      <a:pt x="9525" y="15875"/>
                    </a:cubicBezTo>
                    <a:lnTo>
                      <a:pt x="9525" y="47625"/>
                    </a:lnTo>
                    <a:cubicBezTo>
                      <a:pt x="9525" y="49530"/>
                      <a:pt x="10160" y="51435"/>
                      <a:pt x="11430" y="52705"/>
                    </a:cubicBezTo>
                    <a:cubicBezTo>
                      <a:pt x="12700" y="53975"/>
                      <a:pt x="14605" y="54610"/>
                      <a:pt x="16510" y="54610"/>
                    </a:cubicBezTo>
                    <a:lnTo>
                      <a:pt x="50164" y="54610"/>
                    </a:lnTo>
                    <a:cubicBezTo>
                      <a:pt x="52070" y="54610"/>
                      <a:pt x="53975" y="53975"/>
                      <a:pt x="55880" y="52705"/>
                    </a:cubicBezTo>
                    <a:cubicBezTo>
                      <a:pt x="57150" y="51435"/>
                      <a:pt x="57785" y="49530"/>
                      <a:pt x="57785" y="47625"/>
                    </a:cubicBezTo>
                    <a:lnTo>
                      <a:pt x="57785" y="15875"/>
                    </a:lnTo>
                    <a:cubicBezTo>
                      <a:pt x="57785" y="13970"/>
                      <a:pt x="57150" y="12065"/>
                      <a:pt x="55880" y="10795"/>
                    </a:cubicBezTo>
                    <a:cubicBezTo>
                      <a:pt x="54610" y="9525"/>
                      <a:pt x="52705" y="8890"/>
                      <a:pt x="50164" y="8890"/>
                    </a:cubicBezTo>
                    <a:lnTo>
                      <a:pt x="16510" y="8890"/>
                    </a:lnTo>
                    <a:cubicBezTo>
                      <a:pt x="14605" y="8890"/>
                      <a:pt x="12700" y="9525"/>
                      <a:pt x="11430" y="10795"/>
                    </a:cubicBezTo>
                    <a:moveTo>
                      <a:pt x="52705" y="0"/>
                    </a:moveTo>
                    <a:cubicBezTo>
                      <a:pt x="56514" y="0"/>
                      <a:pt x="59689" y="1270"/>
                      <a:pt x="62864" y="4445"/>
                    </a:cubicBezTo>
                    <a:cubicBezTo>
                      <a:pt x="65405" y="6985"/>
                      <a:pt x="67310" y="10795"/>
                      <a:pt x="67310" y="14605"/>
                    </a:cubicBezTo>
                    <a:lnTo>
                      <a:pt x="67310" y="48895"/>
                    </a:lnTo>
                    <a:cubicBezTo>
                      <a:pt x="67310" y="52705"/>
                      <a:pt x="66039" y="55880"/>
                      <a:pt x="62864" y="59055"/>
                    </a:cubicBezTo>
                    <a:cubicBezTo>
                      <a:pt x="60325" y="61595"/>
                      <a:pt x="56514" y="63500"/>
                      <a:pt x="52705" y="63500"/>
                    </a:cubicBezTo>
                    <a:lnTo>
                      <a:pt x="14605" y="63500"/>
                    </a:lnTo>
                    <a:cubicBezTo>
                      <a:pt x="10795" y="63500"/>
                      <a:pt x="7620" y="62230"/>
                      <a:pt x="4445" y="59055"/>
                    </a:cubicBezTo>
                    <a:cubicBezTo>
                      <a:pt x="1905" y="56515"/>
                      <a:pt x="0" y="52705"/>
                      <a:pt x="0" y="48895"/>
                    </a:cubicBezTo>
                    <a:lnTo>
                      <a:pt x="0" y="14605"/>
                    </a:lnTo>
                    <a:cubicBezTo>
                      <a:pt x="0" y="10795"/>
                      <a:pt x="1270" y="7620"/>
                      <a:pt x="4445" y="4445"/>
                    </a:cubicBezTo>
                    <a:cubicBezTo>
                      <a:pt x="6985" y="1905"/>
                      <a:pt x="10795" y="0"/>
                      <a:pt x="14605" y="0"/>
                    </a:cubicBezTo>
                    <a:lnTo>
                      <a:pt x="52705" y="0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4" name="Frihåndsform: figur 53">
                <a:extLst>
                  <a:ext uri="{FF2B5EF4-FFF2-40B4-BE49-F238E27FC236}">
                    <a16:creationId xmlns:a16="http://schemas.microsoft.com/office/drawing/2014/main" id="{52097754-A0FC-5903-796A-DB582B699C30}"/>
                  </a:ext>
                </a:extLst>
              </p:cNvPr>
              <p:cNvSpPr/>
              <p:nvPr/>
            </p:nvSpPr>
            <p:spPr>
              <a:xfrm>
                <a:off x="11681459" y="6621623"/>
                <a:ext cx="64770" cy="62865"/>
              </a:xfrm>
              <a:custGeom>
                <a:avLst/>
                <a:gdLst>
                  <a:gd name="connsiteX0" fmla="*/ 55880 w 64770"/>
                  <a:gd name="connsiteY0" fmla="*/ 0 h 62865"/>
                  <a:gd name="connsiteX1" fmla="*/ 55880 w 64770"/>
                  <a:gd name="connsiteY1" fmla="*/ 48260 h 62865"/>
                  <a:gd name="connsiteX2" fmla="*/ 6985 w 64770"/>
                  <a:gd name="connsiteY2" fmla="*/ 0 h 62865"/>
                  <a:gd name="connsiteX3" fmla="*/ 0 w 64770"/>
                  <a:gd name="connsiteY3" fmla="*/ 0 h 62865"/>
                  <a:gd name="connsiteX4" fmla="*/ 0 w 64770"/>
                  <a:gd name="connsiteY4" fmla="*/ 62865 h 62865"/>
                  <a:gd name="connsiteX5" fmla="*/ 8890 w 64770"/>
                  <a:gd name="connsiteY5" fmla="*/ 62865 h 62865"/>
                  <a:gd name="connsiteX6" fmla="*/ 8890 w 64770"/>
                  <a:gd name="connsiteY6" fmla="*/ 13970 h 62865"/>
                  <a:gd name="connsiteX7" fmla="*/ 57785 w 64770"/>
                  <a:gd name="connsiteY7" fmla="*/ 62865 h 62865"/>
                  <a:gd name="connsiteX8" fmla="*/ 64770 w 64770"/>
                  <a:gd name="connsiteY8" fmla="*/ 62865 h 62865"/>
                  <a:gd name="connsiteX9" fmla="*/ 64770 w 64770"/>
                  <a:gd name="connsiteY9" fmla="*/ 0 h 62865"/>
                  <a:gd name="connsiteX10" fmla="*/ 55880 w 64770"/>
                  <a:gd name="connsiteY10" fmla="*/ 0 h 628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4770" h="62865">
                    <a:moveTo>
                      <a:pt x="55880" y="0"/>
                    </a:moveTo>
                    <a:lnTo>
                      <a:pt x="55880" y="48260"/>
                    </a:lnTo>
                    <a:lnTo>
                      <a:pt x="6985" y="0"/>
                    </a:lnTo>
                    <a:lnTo>
                      <a:pt x="0" y="0"/>
                    </a:lnTo>
                    <a:lnTo>
                      <a:pt x="0" y="62865"/>
                    </a:lnTo>
                    <a:lnTo>
                      <a:pt x="8890" y="62865"/>
                    </a:lnTo>
                    <a:lnTo>
                      <a:pt x="8890" y="13970"/>
                    </a:lnTo>
                    <a:lnTo>
                      <a:pt x="57785" y="62865"/>
                    </a:lnTo>
                    <a:lnTo>
                      <a:pt x="64770" y="62865"/>
                    </a:lnTo>
                    <a:lnTo>
                      <a:pt x="64770" y="0"/>
                    </a:lnTo>
                    <a:lnTo>
                      <a:pt x="55880" y="0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5" name="Frihåndsform: figur 54">
                <a:extLst>
                  <a:ext uri="{FF2B5EF4-FFF2-40B4-BE49-F238E27FC236}">
                    <a16:creationId xmlns:a16="http://schemas.microsoft.com/office/drawing/2014/main" id="{AA84CE20-DE5E-7148-D252-69889B964CA2}"/>
                  </a:ext>
                </a:extLst>
              </p:cNvPr>
              <p:cNvSpPr/>
              <p:nvPr/>
            </p:nvSpPr>
            <p:spPr>
              <a:xfrm>
                <a:off x="11826875" y="6620988"/>
                <a:ext cx="62230" cy="61594"/>
              </a:xfrm>
              <a:custGeom>
                <a:avLst/>
                <a:gdLst>
                  <a:gd name="connsiteX0" fmla="*/ 57785 w 62230"/>
                  <a:gd name="connsiteY0" fmla="*/ 635 h 61594"/>
                  <a:gd name="connsiteX1" fmla="*/ 57785 w 62230"/>
                  <a:gd name="connsiteY1" fmla="*/ 8255 h 61594"/>
                  <a:gd name="connsiteX2" fmla="*/ 16510 w 62230"/>
                  <a:gd name="connsiteY2" fmla="*/ 8255 h 61594"/>
                  <a:gd name="connsiteX3" fmla="*/ 10795 w 62230"/>
                  <a:gd name="connsiteY3" fmla="*/ 10160 h 61594"/>
                  <a:gd name="connsiteX4" fmla="*/ 8890 w 62230"/>
                  <a:gd name="connsiteY4" fmla="*/ 15240 h 61594"/>
                  <a:gd name="connsiteX5" fmla="*/ 8890 w 62230"/>
                  <a:gd name="connsiteY5" fmla="*/ 18415 h 61594"/>
                  <a:gd name="connsiteX6" fmla="*/ 10795 w 62230"/>
                  <a:gd name="connsiteY6" fmla="*/ 23495 h 61594"/>
                  <a:gd name="connsiteX7" fmla="*/ 16510 w 62230"/>
                  <a:gd name="connsiteY7" fmla="*/ 25400 h 61594"/>
                  <a:gd name="connsiteX8" fmla="*/ 47625 w 62230"/>
                  <a:gd name="connsiteY8" fmla="*/ 25400 h 61594"/>
                  <a:gd name="connsiteX9" fmla="*/ 57785 w 62230"/>
                  <a:gd name="connsiteY9" fmla="*/ 29210 h 61594"/>
                  <a:gd name="connsiteX10" fmla="*/ 62230 w 62230"/>
                  <a:gd name="connsiteY10" fmla="*/ 39370 h 61594"/>
                  <a:gd name="connsiteX11" fmla="*/ 62230 w 62230"/>
                  <a:gd name="connsiteY11" fmla="*/ 47625 h 61594"/>
                  <a:gd name="connsiteX12" fmla="*/ 57785 w 62230"/>
                  <a:gd name="connsiteY12" fmla="*/ 57785 h 61594"/>
                  <a:gd name="connsiteX13" fmla="*/ 47625 w 62230"/>
                  <a:gd name="connsiteY13" fmla="*/ 61595 h 61594"/>
                  <a:gd name="connsiteX14" fmla="*/ 2540 w 62230"/>
                  <a:gd name="connsiteY14" fmla="*/ 61595 h 61594"/>
                  <a:gd name="connsiteX15" fmla="*/ 2540 w 62230"/>
                  <a:gd name="connsiteY15" fmla="*/ 53975 h 61594"/>
                  <a:gd name="connsiteX16" fmla="*/ 45720 w 62230"/>
                  <a:gd name="connsiteY16" fmla="*/ 53975 h 61594"/>
                  <a:gd name="connsiteX17" fmla="*/ 51435 w 62230"/>
                  <a:gd name="connsiteY17" fmla="*/ 52070 h 61594"/>
                  <a:gd name="connsiteX18" fmla="*/ 53340 w 62230"/>
                  <a:gd name="connsiteY18" fmla="*/ 46990 h 61594"/>
                  <a:gd name="connsiteX19" fmla="*/ 53340 w 62230"/>
                  <a:gd name="connsiteY19" fmla="*/ 41275 h 61594"/>
                  <a:gd name="connsiteX20" fmla="*/ 51435 w 62230"/>
                  <a:gd name="connsiteY20" fmla="*/ 36195 h 61594"/>
                  <a:gd name="connsiteX21" fmla="*/ 45720 w 62230"/>
                  <a:gd name="connsiteY21" fmla="*/ 34290 h 61594"/>
                  <a:gd name="connsiteX22" fmla="*/ 14605 w 62230"/>
                  <a:gd name="connsiteY22" fmla="*/ 34290 h 61594"/>
                  <a:gd name="connsiteX23" fmla="*/ 4445 w 62230"/>
                  <a:gd name="connsiteY23" fmla="*/ 30480 h 61594"/>
                  <a:gd name="connsiteX24" fmla="*/ 0 w 62230"/>
                  <a:gd name="connsiteY24" fmla="*/ 20320 h 61594"/>
                  <a:gd name="connsiteX25" fmla="*/ 0 w 62230"/>
                  <a:gd name="connsiteY25" fmla="*/ 13970 h 61594"/>
                  <a:gd name="connsiteX26" fmla="*/ 4445 w 62230"/>
                  <a:gd name="connsiteY26" fmla="*/ 3810 h 61594"/>
                  <a:gd name="connsiteX27" fmla="*/ 14605 w 62230"/>
                  <a:gd name="connsiteY27" fmla="*/ 0 h 61594"/>
                  <a:gd name="connsiteX28" fmla="*/ 57785 w 62230"/>
                  <a:gd name="connsiteY28" fmla="*/ 0 h 615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62230" h="61594">
                    <a:moveTo>
                      <a:pt x="57785" y="635"/>
                    </a:moveTo>
                    <a:lnTo>
                      <a:pt x="57785" y="8255"/>
                    </a:lnTo>
                    <a:lnTo>
                      <a:pt x="16510" y="8255"/>
                    </a:lnTo>
                    <a:cubicBezTo>
                      <a:pt x="14605" y="8255"/>
                      <a:pt x="12700" y="8890"/>
                      <a:pt x="10795" y="10160"/>
                    </a:cubicBezTo>
                    <a:cubicBezTo>
                      <a:pt x="9525" y="11430"/>
                      <a:pt x="8890" y="13335"/>
                      <a:pt x="8890" y="15240"/>
                    </a:cubicBezTo>
                    <a:lnTo>
                      <a:pt x="8890" y="18415"/>
                    </a:lnTo>
                    <a:cubicBezTo>
                      <a:pt x="8890" y="20320"/>
                      <a:pt x="9525" y="22225"/>
                      <a:pt x="10795" y="23495"/>
                    </a:cubicBezTo>
                    <a:cubicBezTo>
                      <a:pt x="12065" y="24765"/>
                      <a:pt x="13970" y="25400"/>
                      <a:pt x="16510" y="25400"/>
                    </a:cubicBezTo>
                    <a:lnTo>
                      <a:pt x="47625" y="25400"/>
                    </a:lnTo>
                    <a:cubicBezTo>
                      <a:pt x="51435" y="25400"/>
                      <a:pt x="54610" y="26670"/>
                      <a:pt x="57785" y="29210"/>
                    </a:cubicBezTo>
                    <a:cubicBezTo>
                      <a:pt x="60325" y="31750"/>
                      <a:pt x="62230" y="35560"/>
                      <a:pt x="62230" y="39370"/>
                    </a:cubicBezTo>
                    <a:lnTo>
                      <a:pt x="62230" y="47625"/>
                    </a:lnTo>
                    <a:cubicBezTo>
                      <a:pt x="62230" y="51435"/>
                      <a:pt x="60960" y="54610"/>
                      <a:pt x="57785" y="57785"/>
                    </a:cubicBezTo>
                    <a:cubicBezTo>
                      <a:pt x="55245" y="60325"/>
                      <a:pt x="51435" y="61595"/>
                      <a:pt x="47625" y="61595"/>
                    </a:cubicBezTo>
                    <a:lnTo>
                      <a:pt x="2540" y="61595"/>
                    </a:lnTo>
                    <a:lnTo>
                      <a:pt x="2540" y="53975"/>
                    </a:lnTo>
                    <a:lnTo>
                      <a:pt x="45720" y="53975"/>
                    </a:lnTo>
                    <a:cubicBezTo>
                      <a:pt x="47625" y="53975"/>
                      <a:pt x="49530" y="53340"/>
                      <a:pt x="51435" y="52070"/>
                    </a:cubicBezTo>
                    <a:cubicBezTo>
                      <a:pt x="52705" y="50800"/>
                      <a:pt x="53340" y="48895"/>
                      <a:pt x="53340" y="46990"/>
                    </a:cubicBezTo>
                    <a:lnTo>
                      <a:pt x="53340" y="41275"/>
                    </a:lnTo>
                    <a:cubicBezTo>
                      <a:pt x="53340" y="39370"/>
                      <a:pt x="52705" y="37465"/>
                      <a:pt x="51435" y="36195"/>
                    </a:cubicBezTo>
                    <a:cubicBezTo>
                      <a:pt x="50165" y="34925"/>
                      <a:pt x="48260" y="34290"/>
                      <a:pt x="45720" y="34290"/>
                    </a:cubicBezTo>
                    <a:lnTo>
                      <a:pt x="14605" y="34290"/>
                    </a:lnTo>
                    <a:cubicBezTo>
                      <a:pt x="10795" y="34290"/>
                      <a:pt x="7620" y="33020"/>
                      <a:pt x="4445" y="30480"/>
                    </a:cubicBezTo>
                    <a:cubicBezTo>
                      <a:pt x="1905" y="27940"/>
                      <a:pt x="0" y="24130"/>
                      <a:pt x="0" y="20320"/>
                    </a:cubicBezTo>
                    <a:lnTo>
                      <a:pt x="0" y="13970"/>
                    </a:lnTo>
                    <a:cubicBezTo>
                      <a:pt x="0" y="10160"/>
                      <a:pt x="1270" y="6985"/>
                      <a:pt x="4445" y="3810"/>
                    </a:cubicBezTo>
                    <a:cubicBezTo>
                      <a:pt x="6985" y="1270"/>
                      <a:pt x="10795" y="0"/>
                      <a:pt x="14605" y="0"/>
                    </a:cubicBezTo>
                    <a:lnTo>
                      <a:pt x="57785" y="0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6" name="Frihåndsform: figur 55">
                <a:extLst>
                  <a:ext uri="{FF2B5EF4-FFF2-40B4-BE49-F238E27FC236}">
                    <a16:creationId xmlns:a16="http://schemas.microsoft.com/office/drawing/2014/main" id="{3DB8CD1C-A01B-4F55-410E-5279CDBFAE51}"/>
                  </a:ext>
                </a:extLst>
              </p:cNvPr>
              <p:cNvSpPr/>
              <p:nvPr/>
            </p:nvSpPr>
            <p:spPr>
              <a:xfrm>
                <a:off x="10730230" y="6419693"/>
                <a:ext cx="142239" cy="135254"/>
              </a:xfrm>
              <a:custGeom>
                <a:avLst/>
                <a:gdLst>
                  <a:gd name="connsiteX0" fmla="*/ 22860 w 142239"/>
                  <a:gd name="connsiteY0" fmla="*/ 21590 h 135254"/>
                  <a:gd name="connsiteX1" fmla="*/ 18414 w 142239"/>
                  <a:gd name="connsiteY1" fmla="*/ 33020 h 135254"/>
                  <a:gd name="connsiteX2" fmla="*/ 18414 w 142239"/>
                  <a:gd name="connsiteY2" fmla="*/ 102235 h 135254"/>
                  <a:gd name="connsiteX3" fmla="*/ 22860 w 142239"/>
                  <a:gd name="connsiteY3" fmla="*/ 113665 h 135254"/>
                  <a:gd name="connsiteX4" fmla="*/ 34289 w 142239"/>
                  <a:gd name="connsiteY4" fmla="*/ 118110 h 135254"/>
                  <a:gd name="connsiteX5" fmla="*/ 107314 w 142239"/>
                  <a:gd name="connsiteY5" fmla="*/ 118110 h 135254"/>
                  <a:gd name="connsiteX6" fmla="*/ 118745 w 142239"/>
                  <a:gd name="connsiteY6" fmla="*/ 113665 h 135254"/>
                  <a:gd name="connsiteX7" fmla="*/ 123189 w 142239"/>
                  <a:gd name="connsiteY7" fmla="*/ 102235 h 135254"/>
                  <a:gd name="connsiteX8" fmla="*/ 123189 w 142239"/>
                  <a:gd name="connsiteY8" fmla="*/ 33020 h 135254"/>
                  <a:gd name="connsiteX9" fmla="*/ 118745 w 142239"/>
                  <a:gd name="connsiteY9" fmla="*/ 21590 h 135254"/>
                  <a:gd name="connsiteX10" fmla="*/ 107314 w 142239"/>
                  <a:gd name="connsiteY10" fmla="*/ 17145 h 135254"/>
                  <a:gd name="connsiteX11" fmla="*/ 34289 w 142239"/>
                  <a:gd name="connsiteY11" fmla="*/ 17145 h 135254"/>
                  <a:gd name="connsiteX12" fmla="*/ 22860 w 142239"/>
                  <a:gd name="connsiteY12" fmla="*/ 21590 h 135254"/>
                  <a:gd name="connsiteX13" fmla="*/ 111760 w 142239"/>
                  <a:gd name="connsiteY13" fmla="*/ 0 h 135254"/>
                  <a:gd name="connsiteX14" fmla="*/ 133350 w 142239"/>
                  <a:gd name="connsiteY14" fmla="*/ 8890 h 135254"/>
                  <a:gd name="connsiteX15" fmla="*/ 142239 w 142239"/>
                  <a:gd name="connsiteY15" fmla="*/ 30480 h 135254"/>
                  <a:gd name="connsiteX16" fmla="*/ 142239 w 142239"/>
                  <a:gd name="connsiteY16" fmla="*/ 104775 h 135254"/>
                  <a:gd name="connsiteX17" fmla="*/ 133350 w 142239"/>
                  <a:gd name="connsiteY17" fmla="*/ 126365 h 135254"/>
                  <a:gd name="connsiteX18" fmla="*/ 111760 w 142239"/>
                  <a:gd name="connsiteY18" fmla="*/ 135255 h 135254"/>
                  <a:gd name="connsiteX19" fmla="*/ 30480 w 142239"/>
                  <a:gd name="connsiteY19" fmla="*/ 135255 h 135254"/>
                  <a:gd name="connsiteX20" fmla="*/ 8889 w 142239"/>
                  <a:gd name="connsiteY20" fmla="*/ 126365 h 135254"/>
                  <a:gd name="connsiteX21" fmla="*/ 0 w 142239"/>
                  <a:gd name="connsiteY21" fmla="*/ 104775 h 135254"/>
                  <a:gd name="connsiteX22" fmla="*/ 0 w 142239"/>
                  <a:gd name="connsiteY22" fmla="*/ 30480 h 135254"/>
                  <a:gd name="connsiteX23" fmla="*/ 8889 w 142239"/>
                  <a:gd name="connsiteY23" fmla="*/ 8890 h 135254"/>
                  <a:gd name="connsiteX24" fmla="*/ 30480 w 142239"/>
                  <a:gd name="connsiteY24" fmla="*/ 0 h 135254"/>
                  <a:gd name="connsiteX25" fmla="*/ 111760 w 142239"/>
                  <a:gd name="connsiteY25" fmla="*/ 0 h 1352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42239" h="135254">
                    <a:moveTo>
                      <a:pt x="22860" y="21590"/>
                    </a:moveTo>
                    <a:cubicBezTo>
                      <a:pt x="19685" y="24765"/>
                      <a:pt x="18414" y="28575"/>
                      <a:pt x="18414" y="33020"/>
                    </a:cubicBezTo>
                    <a:lnTo>
                      <a:pt x="18414" y="102235"/>
                    </a:lnTo>
                    <a:cubicBezTo>
                      <a:pt x="18414" y="106680"/>
                      <a:pt x="19685" y="110490"/>
                      <a:pt x="22860" y="113665"/>
                    </a:cubicBezTo>
                    <a:cubicBezTo>
                      <a:pt x="26035" y="116840"/>
                      <a:pt x="29845" y="118110"/>
                      <a:pt x="34289" y="118110"/>
                    </a:cubicBezTo>
                    <a:lnTo>
                      <a:pt x="107314" y="118110"/>
                    </a:lnTo>
                    <a:cubicBezTo>
                      <a:pt x="111760" y="118110"/>
                      <a:pt x="115570" y="116840"/>
                      <a:pt x="118745" y="113665"/>
                    </a:cubicBezTo>
                    <a:cubicBezTo>
                      <a:pt x="121920" y="110490"/>
                      <a:pt x="123189" y="106680"/>
                      <a:pt x="123189" y="102235"/>
                    </a:cubicBezTo>
                    <a:lnTo>
                      <a:pt x="123189" y="33020"/>
                    </a:lnTo>
                    <a:cubicBezTo>
                      <a:pt x="123189" y="28575"/>
                      <a:pt x="121920" y="24765"/>
                      <a:pt x="118745" y="21590"/>
                    </a:cubicBezTo>
                    <a:cubicBezTo>
                      <a:pt x="115570" y="18415"/>
                      <a:pt x="111760" y="17145"/>
                      <a:pt x="107314" y="17145"/>
                    </a:cubicBezTo>
                    <a:lnTo>
                      <a:pt x="34289" y="17145"/>
                    </a:lnTo>
                    <a:cubicBezTo>
                      <a:pt x="29845" y="17145"/>
                      <a:pt x="26035" y="18415"/>
                      <a:pt x="22860" y="21590"/>
                    </a:cubicBezTo>
                    <a:moveTo>
                      <a:pt x="111760" y="0"/>
                    </a:moveTo>
                    <a:cubicBezTo>
                      <a:pt x="120014" y="0"/>
                      <a:pt x="127635" y="3175"/>
                      <a:pt x="133350" y="8890"/>
                    </a:cubicBezTo>
                    <a:cubicBezTo>
                      <a:pt x="139064" y="14605"/>
                      <a:pt x="142239" y="22225"/>
                      <a:pt x="142239" y="30480"/>
                    </a:cubicBezTo>
                    <a:lnTo>
                      <a:pt x="142239" y="104775"/>
                    </a:lnTo>
                    <a:cubicBezTo>
                      <a:pt x="142239" y="113030"/>
                      <a:pt x="139064" y="120650"/>
                      <a:pt x="133350" y="126365"/>
                    </a:cubicBezTo>
                    <a:cubicBezTo>
                      <a:pt x="127635" y="132080"/>
                      <a:pt x="120014" y="135255"/>
                      <a:pt x="111760" y="135255"/>
                    </a:cubicBezTo>
                    <a:lnTo>
                      <a:pt x="30480" y="135255"/>
                    </a:lnTo>
                    <a:cubicBezTo>
                      <a:pt x="22225" y="135255"/>
                      <a:pt x="14605" y="132080"/>
                      <a:pt x="8889" y="126365"/>
                    </a:cubicBezTo>
                    <a:cubicBezTo>
                      <a:pt x="3175" y="120650"/>
                      <a:pt x="0" y="113030"/>
                      <a:pt x="0" y="104775"/>
                    </a:cubicBezTo>
                    <a:lnTo>
                      <a:pt x="0" y="30480"/>
                    </a:lnTo>
                    <a:cubicBezTo>
                      <a:pt x="0" y="22225"/>
                      <a:pt x="3175" y="14605"/>
                      <a:pt x="8889" y="8890"/>
                    </a:cubicBezTo>
                    <a:cubicBezTo>
                      <a:pt x="14605" y="3175"/>
                      <a:pt x="22225" y="0"/>
                      <a:pt x="30480" y="0"/>
                    </a:cubicBezTo>
                    <a:lnTo>
                      <a:pt x="111760" y="0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7" name="Frihåndsform: figur 56">
                <a:extLst>
                  <a:ext uri="{FF2B5EF4-FFF2-40B4-BE49-F238E27FC236}">
                    <a16:creationId xmlns:a16="http://schemas.microsoft.com/office/drawing/2014/main" id="{B5CC17C4-96DC-4D2B-9889-4879E967CB9A}"/>
                  </a:ext>
                </a:extLst>
              </p:cNvPr>
              <p:cNvSpPr/>
              <p:nvPr/>
            </p:nvSpPr>
            <p:spPr>
              <a:xfrm>
                <a:off x="10906125" y="6419693"/>
                <a:ext cx="133350" cy="135254"/>
              </a:xfrm>
              <a:custGeom>
                <a:avLst/>
                <a:gdLst>
                  <a:gd name="connsiteX0" fmla="*/ 123825 w 133350"/>
                  <a:gd name="connsiteY0" fmla="*/ 0 h 135254"/>
                  <a:gd name="connsiteX1" fmla="*/ 123825 w 133350"/>
                  <a:gd name="connsiteY1" fmla="*/ 17145 h 135254"/>
                  <a:gd name="connsiteX2" fmla="*/ 34925 w 133350"/>
                  <a:gd name="connsiteY2" fmla="*/ 17145 h 135254"/>
                  <a:gd name="connsiteX3" fmla="*/ 23495 w 133350"/>
                  <a:gd name="connsiteY3" fmla="*/ 21590 h 135254"/>
                  <a:gd name="connsiteX4" fmla="*/ 19050 w 133350"/>
                  <a:gd name="connsiteY4" fmla="*/ 33020 h 135254"/>
                  <a:gd name="connsiteX5" fmla="*/ 19050 w 133350"/>
                  <a:gd name="connsiteY5" fmla="*/ 40005 h 135254"/>
                  <a:gd name="connsiteX6" fmla="*/ 23495 w 133350"/>
                  <a:gd name="connsiteY6" fmla="*/ 51435 h 135254"/>
                  <a:gd name="connsiteX7" fmla="*/ 34925 w 133350"/>
                  <a:gd name="connsiteY7" fmla="*/ 55880 h 135254"/>
                  <a:gd name="connsiteX8" fmla="*/ 102870 w 133350"/>
                  <a:gd name="connsiteY8" fmla="*/ 55880 h 135254"/>
                  <a:gd name="connsiteX9" fmla="*/ 124460 w 133350"/>
                  <a:gd name="connsiteY9" fmla="*/ 64770 h 135254"/>
                  <a:gd name="connsiteX10" fmla="*/ 133350 w 133350"/>
                  <a:gd name="connsiteY10" fmla="*/ 86360 h 135254"/>
                  <a:gd name="connsiteX11" fmla="*/ 133350 w 133350"/>
                  <a:gd name="connsiteY11" fmla="*/ 104775 h 135254"/>
                  <a:gd name="connsiteX12" fmla="*/ 124460 w 133350"/>
                  <a:gd name="connsiteY12" fmla="*/ 126365 h 135254"/>
                  <a:gd name="connsiteX13" fmla="*/ 102870 w 133350"/>
                  <a:gd name="connsiteY13" fmla="*/ 135255 h 135254"/>
                  <a:gd name="connsiteX14" fmla="*/ 5080 w 133350"/>
                  <a:gd name="connsiteY14" fmla="*/ 135255 h 135254"/>
                  <a:gd name="connsiteX15" fmla="*/ 5080 w 133350"/>
                  <a:gd name="connsiteY15" fmla="*/ 118110 h 135254"/>
                  <a:gd name="connsiteX16" fmla="*/ 98425 w 133350"/>
                  <a:gd name="connsiteY16" fmla="*/ 118110 h 135254"/>
                  <a:gd name="connsiteX17" fmla="*/ 109855 w 133350"/>
                  <a:gd name="connsiteY17" fmla="*/ 113665 h 135254"/>
                  <a:gd name="connsiteX18" fmla="*/ 114300 w 133350"/>
                  <a:gd name="connsiteY18" fmla="*/ 102235 h 135254"/>
                  <a:gd name="connsiteX19" fmla="*/ 114300 w 133350"/>
                  <a:gd name="connsiteY19" fmla="*/ 90170 h 135254"/>
                  <a:gd name="connsiteX20" fmla="*/ 109855 w 133350"/>
                  <a:gd name="connsiteY20" fmla="*/ 78740 h 135254"/>
                  <a:gd name="connsiteX21" fmla="*/ 98425 w 133350"/>
                  <a:gd name="connsiteY21" fmla="*/ 74295 h 135254"/>
                  <a:gd name="connsiteX22" fmla="*/ 30480 w 133350"/>
                  <a:gd name="connsiteY22" fmla="*/ 74295 h 135254"/>
                  <a:gd name="connsiteX23" fmla="*/ 8890 w 133350"/>
                  <a:gd name="connsiteY23" fmla="*/ 65405 h 135254"/>
                  <a:gd name="connsiteX24" fmla="*/ 0 w 133350"/>
                  <a:gd name="connsiteY24" fmla="*/ 43815 h 135254"/>
                  <a:gd name="connsiteX25" fmla="*/ 0 w 133350"/>
                  <a:gd name="connsiteY25" fmla="*/ 30480 h 135254"/>
                  <a:gd name="connsiteX26" fmla="*/ 8890 w 133350"/>
                  <a:gd name="connsiteY26" fmla="*/ 8890 h 135254"/>
                  <a:gd name="connsiteX27" fmla="*/ 30480 w 133350"/>
                  <a:gd name="connsiteY27" fmla="*/ 0 h 135254"/>
                  <a:gd name="connsiteX28" fmla="*/ 123825 w 133350"/>
                  <a:gd name="connsiteY28" fmla="*/ 0 h 1352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33350" h="135254">
                    <a:moveTo>
                      <a:pt x="123825" y="0"/>
                    </a:moveTo>
                    <a:lnTo>
                      <a:pt x="123825" y="17145"/>
                    </a:lnTo>
                    <a:lnTo>
                      <a:pt x="34925" y="17145"/>
                    </a:lnTo>
                    <a:cubicBezTo>
                      <a:pt x="30480" y="17145"/>
                      <a:pt x="26670" y="18415"/>
                      <a:pt x="23495" y="21590"/>
                    </a:cubicBezTo>
                    <a:cubicBezTo>
                      <a:pt x="20320" y="24765"/>
                      <a:pt x="19050" y="28575"/>
                      <a:pt x="19050" y="33020"/>
                    </a:cubicBezTo>
                    <a:lnTo>
                      <a:pt x="19050" y="40005"/>
                    </a:lnTo>
                    <a:cubicBezTo>
                      <a:pt x="19050" y="44450"/>
                      <a:pt x="20320" y="48260"/>
                      <a:pt x="23495" y="51435"/>
                    </a:cubicBezTo>
                    <a:cubicBezTo>
                      <a:pt x="26670" y="54610"/>
                      <a:pt x="30480" y="55880"/>
                      <a:pt x="34925" y="55880"/>
                    </a:cubicBezTo>
                    <a:lnTo>
                      <a:pt x="102870" y="55880"/>
                    </a:lnTo>
                    <a:cubicBezTo>
                      <a:pt x="111125" y="55880"/>
                      <a:pt x="118745" y="59055"/>
                      <a:pt x="124460" y="64770"/>
                    </a:cubicBezTo>
                    <a:cubicBezTo>
                      <a:pt x="130175" y="70485"/>
                      <a:pt x="133350" y="78105"/>
                      <a:pt x="133350" y="86360"/>
                    </a:cubicBezTo>
                    <a:lnTo>
                      <a:pt x="133350" y="104775"/>
                    </a:lnTo>
                    <a:cubicBezTo>
                      <a:pt x="133350" y="113030"/>
                      <a:pt x="130175" y="120015"/>
                      <a:pt x="124460" y="126365"/>
                    </a:cubicBezTo>
                    <a:cubicBezTo>
                      <a:pt x="118745" y="132080"/>
                      <a:pt x="111125" y="135255"/>
                      <a:pt x="102870" y="135255"/>
                    </a:cubicBezTo>
                    <a:lnTo>
                      <a:pt x="5080" y="135255"/>
                    </a:lnTo>
                    <a:lnTo>
                      <a:pt x="5080" y="118110"/>
                    </a:lnTo>
                    <a:lnTo>
                      <a:pt x="98425" y="118110"/>
                    </a:lnTo>
                    <a:cubicBezTo>
                      <a:pt x="102870" y="118110"/>
                      <a:pt x="106680" y="116840"/>
                      <a:pt x="109855" y="113665"/>
                    </a:cubicBezTo>
                    <a:cubicBezTo>
                      <a:pt x="113030" y="110490"/>
                      <a:pt x="114300" y="106680"/>
                      <a:pt x="114300" y="102235"/>
                    </a:cubicBezTo>
                    <a:lnTo>
                      <a:pt x="114300" y="90170"/>
                    </a:lnTo>
                    <a:cubicBezTo>
                      <a:pt x="114300" y="85725"/>
                      <a:pt x="113030" y="81915"/>
                      <a:pt x="109855" y="78740"/>
                    </a:cubicBezTo>
                    <a:cubicBezTo>
                      <a:pt x="106680" y="75565"/>
                      <a:pt x="102870" y="74295"/>
                      <a:pt x="98425" y="74295"/>
                    </a:cubicBezTo>
                    <a:lnTo>
                      <a:pt x="30480" y="74295"/>
                    </a:lnTo>
                    <a:cubicBezTo>
                      <a:pt x="22225" y="74295"/>
                      <a:pt x="14605" y="71120"/>
                      <a:pt x="8890" y="65405"/>
                    </a:cubicBezTo>
                    <a:cubicBezTo>
                      <a:pt x="3175" y="59690"/>
                      <a:pt x="0" y="52070"/>
                      <a:pt x="0" y="43815"/>
                    </a:cubicBezTo>
                    <a:lnTo>
                      <a:pt x="0" y="30480"/>
                    </a:lnTo>
                    <a:cubicBezTo>
                      <a:pt x="0" y="22225"/>
                      <a:pt x="3175" y="15240"/>
                      <a:pt x="8890" y="8890"/>
                    </a:cubicBezTo>
                    <a:cubicBezTo>
                      <a:pt x="14605" y="3175"/>
                      <a:pt x="22225" y="0"/>
                      <a:pt x="30480" y="0"/>
                    </a:cubicBezTo>
                    <a:lnTo>
                      <a:pt x="123825" y="0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8" name="Frihåndsform: figur 57">
                <a:extLst>
                  <a:ext uri="{FF2B5EF4-FFF2-40B4-BE49-F238E27FC236}">
                    <a16:creationId xmlns:a16="http://schemas.microsoft.com/office/drawing/2014/main" id="{35BEEAF7-5B85-CF7E-106D-31026D62A473}"/>
                  </a:ext>
                </a:extLst>
              </p:cNvPr>
              <p:cNvSpPr/>
              <p:nvPr/>
            </p:nvSpPr>
            <p:spPr>
              <a:xfrm>
                <a:off x="11247755" y="6419693"/>
                <a:ext cx="133350" cy="134619"/>
              </a:xfrm>
              <a:custGeom>
                <a:avLst/>
                <a:gdLst>
                  <a:gd name="connsiteX0" fmla="*/ 19050 w 133350"/>
                  <a:gd name="connsiteY0" fmla="*/ 118110 h 134619"/>
                  <a:gd name="connsiteX1" fmla="*/ 98425 w 133350"/>
                  <a:gd name="connsiteY1" fmla="*/ 118110 h 134619"/>
                  <a:gd name="connsiteX2" fmla="*/ 114935 w 133350"/>
                  <a:gd name="connsiteY2" fmla="*/ 106045 h 134619"/>
                  <a:gd name="connsiteX3" fmla="*/ 114935 w 133350"/>
                  <a:gd name="connsiteY3" fmla="*/ 85090 h 134619"/>
                  <a:gd name="connsiteX4" fmla="*/ 98425 w 133350"/>
                  <a:gd name="connsiteY4" fmla="*/ 73025 h 134619"/>
                  <a:gd name="connsiteX5" fmla="*/ 19050 w 133350"/>
                  <a:gd name="connsiteY5" fmla="*/ 73025 h 134619"/>
                  <a:gd name="connsiteX6" fmla="*/ 19050 w 133350"/>
                  <a:gd name="connsiteY6" fmla="*/ 118110 h 134619"/>
                  <a:gd name="connsiteX7" fmla="*/ 19050 w 133350"/>
                  <a:gd name="connsiteY7" fmla="*/ 57150 h 134619"/>
                  <a:gd name="connsiteX8" fmla="*/ 95250 w 133350"/>
                  <a:gd name="connsiteY8" fmla="*/ 57150 h 134619"/>
                  <a:gd name="connsiteX9" fmla="*/ 111760 w 133350"/>
                  <a:gd name="connsiteY9" fmla="*/ 45720 h 134619"/>
                  <a:gd name="connsiteX10" fmla="*/ 111760 w 133350"/>
                  <a:gd name="connsiteY10" fmla="*/ 29845 h 134619"/>
                  <a:gd name="connsiteX11" fmla="*/ 95250 w 133350"/>
                  <a:gd name="connsiteY11" fmla="*/ 17145 h 134619"/>
                  <a:gd name="connsiteX12" fmla="*/ 19050 w 133350"/>
                  <a:gd name="connsiteY12" fmla="*/ 17145 h 134619"/>
                  <a:gd name="connsiteX13" fmla="*/ 19050 w 133350"/>
                  <a:gd name="connsiteY13" fmla="*/ 57150 h 134619"/>
                  <a:gd name="connsiteX14" fmla="*/ 100330 w 133350"/>
                  <a:gd name="connsiteY14" fmla="*/ 0 h 134619"/>
                  <a:gd name="connsiteX15" fmla="*/ 122555 w 133350"/>
                  <a:gd name="connsiteY15" fmla="*/ 6350 h 134619"/>
                  <a:gd name="connsiteX16" fmla="*/ 130810 w 133350"/>
                  <a:gd name="connsiteY16" fmla="*/ 24130 h 134619"/>
                  <a:gd name="connsiteX17" fmla="*/ 130810 w 133350"/>
                  <a:gd name="connsiteY17" fmla="*/ 41910 h 134619"/>
                  <a:gd name="connsiteX18" fmla="*/ 130810 w 133350"/>
                  <a:gd name="connsiteY18" fmla="*/ 47625 h 134619"/>
                  <a:gd name="connsiteX19" fmla="*/ 129539 w 133350"/>
                  <a:gd name="connsiteY19" fmla="*/ 52705 h 134619"/>
                  <a:gd name="connsiteX20" fmla="*/ 126364 w 133350"/>
                  <a:gd name="connsiteY20" fmla="*/ 57785 h 134619"/>
                  <a:gd name="connsiteX21" fmla="*/ 120650 w 133350"/>
                  <a:gd name="connsiteY21" fmla="*/ 60960 h 134619"/>
                  <a:gd name="connsiteX22" fmla="*/ 111760 w 133350"/>
                  <a:gd name="connsiteY22" fmla="*/ 62230 h 134619"/>
                  <a:gd name="connsiteX23" fmla="*/ 127000 w 133350"/>
                  <a:gd name="connsiteY23" fmla="*/ 68580 h 134619"/>
                  <a:gd name="connsiteX24" fmla="*/ 133350 w 133350"/>
                  <a:gd name="connsiteY24" fmla="*/ 82550 h 134619"/>
                  <a:gd name="connsiteX25" fmla="*/ 133350 w 133350"/>
                  <a:gd name="connsiteY25" fmla="*/ 110490 h 134619"/>
                  <a:gd name="connsiteX26" fmla="*/ 125095 w 133350"/>
                  <a:gd name="connsiteY26" fmla="*/ 128270 h 134619"/>
                  <a:gd name="connsiteX27" fmla="*/ 102870 w 133350"/>
                  <a:gd name="connsiteY27" fmla="*/ 134620 h 134619"/>
                  <a:gd name="connsiteX28" fmla="*/ 0 w 133350"/>
                  <a:gd name="connsiteY28" fmla="*/ 134620 h 134619"/>
                  <a:gd name="connsiteX29" fmla="*/ 0 w 133350"/>
                  <a:gd name="connsiteY29" fmla="*/ 0 h 134619"/>
                  <a:gd name="connsiteX30" fmla="*/ 99695 w 133350"/>
                  <a:gd name="connsiteY30" fmla="*/ 0 h 134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33350" h="134619">
                    <a:moveTo>
                      <a:pt x="19050" y="118110"/>
                    </a:moveTo>
                    <a:lnTo>
                      <a:pt x="98425" y="118110"/>
                    </a:lnTo>
                    <a:cubicBezTo>
                      <a:pt x="109220" y="118110"/>
                      <a:pt x="114935" y="114300"/>
                      <a:pt x="114935" y="106045"/>
                    </a:cubicBezTo>
                    <a:lnTo>
                      <a:pt x="114935" y="85090"/>
                    </a:lnTo>
                    <a:cubicBezTo>
                      <a:pt x="114935" y="77470"/>
                      <a:pt x="109220" y="73025"/>
                      <a:pt x="98425" y="73025"/>
                    </a:cubicBezTo>
                    <a:lnTo>
                      <a:pt x="19050" y="73025"/>
                    </a:lnTo>
                    <a:lnTo>
                      <a:pt x="19050" y="118110"/>
                    </a:lnTo>
                    <a:close/>
                    <a:moveTo>
                      <a:pt x="19050" y="57150"/>
                    </a:moveTo>
                    <a:lnTo>
                      <a:pt x="95250" y="57150"/>
                    </a:lnTo>
                    <a:cubicBezTo>
                      <a:pt x="106045" y="57150"/>
                      <a:pt x="111760" y="53340"/>
                      <a:pt x="111760" y="45720"/>
                    </a:cubicBezTo>
                    <a:lnTo>
                      <a:pt x="111760" y="29845"/>
                    </a:lnTo>
                    <a:cubicBezTo>
                      <a:pt x="111760" y="21590"/>
                      <a:pt x="106045" y="17145"/>
                      <a:pt x="95250" y="17145"/>
                    </a:cubicBezTo>
                    <a:lnTo>
                      <a:pt x="19050" y="17145"/>
                    </a:lnTo>
                    <a:lnTo>
                      <a:pt x="19050" y="57150"/>
                    </a:lnTo>
                    <a:close/>
                    <a:moveTo>
                      <a:pt x="100330" y="0"/>
                    </a:moveTo>
                    <a:cubicBezTo>
                      <a:pt x="109220" y="0"/>
                      <a:pt x="116839" y="1905"/>
                      <a:pt x="122555" y="6350"/>
                    </a:cubicBezTo>
                    <a:cubicBezTo>
                      <a:pt x="128270" y="10160"/>
                      <a:pt x="130810" y="16510"/>
                      <a:pt x="130810" y="24130"/>
                    </a:cubicBezTo>
                    <a:lnTo>
                      <a:pt x="130810" y="41910"/>
                    </a:lnTo>
                    <a:cubicBezTo>
                      <a:pt x="130810" y="44450"/>
                      <a:pt x="130810" y="45720"/>
                      <a:pt x="130810" y="47625"/>
                    </a:cubicBezTo>
                    <a:cubicBezTo>
                      <a:pt x="130810" y="48895"/>
                      <a:pt x="130810" y="50800"/>
                      <a:pt x="129539" y="52705"/>
                    </a:cubicBezTo>
                    <a:cubicBezTo>
                      <a:pt x="128905" y="54610"/>
                      <a:pt x="127635" y="56515"/>
                      <a:pt x="126364" y="57785"/>
                    </a:cubicBezTo>
                    <a:cubicBezTo>
                      <a:pt x="125095" y="59055"/>
                      <a:pt x="123189" y="60325"/>
                      <a:pt x="120650" y="60960"/>
                    </a:cubicBezTo>
                    <a:cubicBezTo>
                      <a:pt x="118110" y="61595"/>
                      <a:pt x="114935" y="62230"/>
                      <a:pt x="111760" y="62230"/>
                    </a:cubicBezTo>
                    <a:cubicBezTo>
                      <a:pt x="117475" y="62230"/>
                      <a:pt x="123189" y="64135"/>
                      <a:pt x="127000" y="68580"/>
                    </a:cubicBezTo>
                    <a:cubicBezTo>
                      <a:pt x="131445" y="72390"/>
                      <a:pt x="133350" y="77470"/>
                      <a:pt x="133350" y="82550"/>
                    </a:cubicBezTo>
                    <a:lnTo>
                      <a:pt x="133350" y="110490"/>
                    </a:lnTo>
                    <a:cubicBezTo>
                      <a:pt x="133350" y="118745"/>
                      <a:pt x="130810" y="124460"/>
                      <a:pt x="125095" y="128270"/>
                    </a:cubicBezTo>
                    <a:cubicBezTo>
                      <a:pt x="119380" y="132080"/>
                      <a:pt x="111760" y="134620"/>
                      <a:pt x="102870" y="134620"/>
                    </a:cubicBezTo>
                    <a:lnTo>
                      <a:pt x="0" y="134620"/>
                    </a:lnTo>
                    <a:lnTo>
                      <a:pt x="0" y="0"/>
                    </a:lnTo>
                    <a:lnTo>
                      <a:pt x="99695" y="0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9" name="Frihåndsform: figur 58">
                <a:extLst>
                  <a:ext uri="{FF2B5EF4-FFF2-40B4-BE49-F238E27FC236}">
                    <a16:creationId xmlns:a16="http://schemas.microsoft.com/office/drawing/2014/main" id="{13373A58-A3A9-E6B2-C815-16A681B2F7AD}"/>
                  </a:ext>
                </a:extLst>
              </p:cNvPr>
              <p:cNvSpPr/>
              <p:nvPr/>
            </p:nvSpPr>
            <p:spPr>
              <a:xfrm>
                <a:off x="11415394" y="6419058"/>
                <a:ext cx="128905" cy="135254"/>
              </a:xfrm>
              <a:custGeom>
                <a:avLst/>
                <a:gdLst>
                  <a:gd name="connsiteX0" fmla="*/ 128905 w 128905"/>
                  <a:gd name="connsiteY0" fmla="*/ 635 h 135254"/>
                  <a:gd name="connsiteX1" fmla="*/ 128905 w 128905"/>
                  <a:gd name="connsiteY1" fmla="*/ 17780 h 135254"/>
                  <a:gd name="connsiteX2" fmla="*/ 34925 w 128905"/>
                  <a:gd name="connsiteY2" fmla="*/ 17780 h 135254"/>
                  <a:gd name="connsiteX3" fmla="*/ 23495 w 128905"/>
                  <a:gd name="connsiteY3" fmla="*/ 22225 h 135254"/>
                  <a:gd name="connsiteX4" fmla="*/ 19050 w 128905"/>
                  <a:gd name="connsiteY4" fmla="*/ 33655 h 135254"/>
                  <a:gd name="connsiteX5" fmla="*/ 19050 w 128905"/>
                  <a:gd name="connsiteY5" fmla="*/ 57150 h 135254"/>
                  <a:gd name="connsiteX6" fmla="*/ 110490 w 128905"/>
                  <a:gd name="connsiteY6" fmla="*/ 57150 h 135254"/>
                  <a:gd name="connsiteX7" fmla="*/ 110490 w 128905"/>
                  <a:gd name="connsiteY7" fmla="*/ 74295 h 135254"/>
                  <a:gd name="connsiteX8" fmla="*/ 19050 w 128905"/>
                  <a:gd name="connsiteY8" fmla="*/ 74295 h 135254"/>
                  <a:gd name="connsiteX9" fmla="*/ 19050 w 128905"/>
                  <a:gd name="connsiteY9" fmla="*/ 102235 h 135254"/>
                  <a:gd name="connsiteX10" fmla="*/ 23495 w 128905"/>
                  <a:gd name="connsiteY10" fmla="*/ 113665 h 135254"/>
                  <a:gd name="connsiteX11" fmla="*/ 34925 w 128905"/>
                  <a:gd name="connsiteY11" fmla="*/ 118110 h 135254"/>
                  <a:gd name="connsiteX12" fmla="*/ 128905 w 128905"/>
                  <a:gd name="connsiteY12" fmla="*/ 118110 h 135254"/>
                  <a:gd name="connsiteX13" fmla="*/ 128905 w 128905"/>
                  <a:gd name="connsiteY13" fmla="*/ 135255 h 135254"/>
                  <a:gd name="connsiteX14" fmla="*/ 30480 w 128905"/>
                  <a:gd name="connsiteY14" fmla="*/ 135255 h 135254"/>
                  <a:gd name="connsiteX15" fmla="*/ 8890 w 128905"/>
                  <a:gd name="connsiteY15" fmla="*/ 126365 h 135254"/>
                  <a:gd name="connsiteX16" fmla="*/ 0 w 128905"/>
                  <a:gd name="connsiteY16" fmla="*/ 104775 h 135254"/>
                  <a:gd name="connsiteX17" fmla="*/ 0 w 128905"/>
                  <a:gd name="connsiteY17" fmla="*/ 30480 h 135254"/>
                  <a:gd name="connsiteX18" fmla="*/ 8890 w 128905"/>
                  <a:gd name="connsiteY18" fmla="*/ 8890 h 135254"/>
                  <a:gd name="connsiteX19" fmla="*/ 30480 w 128905"/>
                  <a:gd name="connsiteY19" fmla="*/ 0 h 135254"/>
                  <a:gd name="connsiteX20" fmla="*/ 128905 w 128905"/>
                  <a:gd name="connsiteY20" fmla="*/ 0 h 1352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28905" h="135254">
                    <a:moveTo>
                      <a:pt x="128905" y="635"/>
                    </a:moveTo>
                    <a:lnTo>
                      <a:pt x="128905" y="17780"/>
                    </a:lnTo>
                    <a:lnTo>
                      <a:pt x="34925" y="17780"/>
                    </a:lnTo>
                    <a:cubicBezTo>
                      <a:pt x="30480" y="17780"/>
                      <a:pt x="26670" y="19050"/>
                      <a:pt x="23495" y="22225"/>
                    </a:cubicBezTo>
                    <a:cubicBezTo>
                      <a:pt x="20320" y="25400"/>
                      <a:pt x="19050" y="29210"/>
                      <a:pt x="19050" y="33655"/>
                    </a:cubicBezTo>
                    <a:lnTo>
                      <a:pt x="19050" y="57150"/>
                    </a:lnTo>
                    <a:lnTo>
                      <a:pt x="110490" y="57150"/>
                    </a:lnTo>
                    <a:lnTo>
                      <a:pt x="110490" y="74295"/>
                    </a:lnTo>
                    <a:lnTo>
                      <a:pt x="19050" y="74295"/>
                    </a:lnTo>
                    <a:lnTo>
                      <a:pt x="19050" y="102235"/>
                    </a:lnTo>
                    <a:cubicBezTo>
                      <a:pt x="19050" y="106680"/>
                      <a:pt x="20320" y="110490"/>
                      <a:pt x="23495" y="113665"/>
                    </a:cubicBezTo>
                    <a:cubicBezTo>
                      <a:pt x="26670" y="116840"/>
                      <a:pt x="30480" y="118110"/>
                      <a:pt x="34925" y="118110"/>
                    </a:cubicBezTo>
                    <a:lnTo>
                      <a:pt x="128905" y="118110"/>
                    </a:lnTo>
                    <a:lnTo>
                      <a:pt x="128905" y="135255"/>
                    </a:lnTo>
                    <a:lnTo>
                      <a:pt x="30480" y="135255"/>
                    </a:lnTo>
                    <a:cubicBezTo>
                      <a:pt x="22225" y="135255"/>
                      <a:pt x="14605" y="132080"/>
                      <a:pt x="8890" y="126365"/>
                    </a:cubicBezTo>
                    <a:cubicBezTo>
                      <a:pt x="3175" y="120650"/>
                      <a:pt x="0" y="113030"/>
                      <a:pt x="0" y="104775"/>
                    </a:cubicBezTo>
                    <a:lnTo>
                      <a:pt x="0" y="30480"/>
                    </a:lnTo>
                    <a:cubicBezTo>
                      <a:pt x="0" y="22225"/>
                      <a:pt x="3175" y="14605"/>
                      <a:pt x="8890" y="8890"/>
                    </a:cubicBezTo>
                    <a:cubicBezTo>
                      <a:pt x="14605" y="3175"/>
                      <a:pt x="22225" y="0"/>
                      <a:pt x="30480" y="0"/>
                    </a:cubicBezTo>
                    <a:lnTo>
                      <a:pt x="128905" y="0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60" name="Frihåndsform: figur 59">
                <a:extLst>
                  <a:ext uri="{FF2B5EF4-FFF2-40B4-BE49-F238E27FC236}">
                    <a16:creationId xmlns:a16="http://schemas.microsoft.com/office/drawing/2014/main" id="{E0882A45-2304-3F5F-54F3-11B8B6A0F3EB}"/>
                  </a:ext>
                </a:extLst>
              </p:cNvPr>
              <p:cNvSpPr/>
              <p:nvPr/>
            </p:nvSpPr>
            <p:spPr>
              <a:xfrm>
                <a:off x="11581130" y="6419693"/>
                <a:ext cx="133350" cy="135254"/>
              </a:xfrm>
              <a:custGeom>
                <a:avLst/>
                <a:gdLst>
                  <a:gd name="connsiteX0" fmla="*/ 18414 w 133350"/>
                  <a:gd name="connsiteY0" fmla="*/ 62230 h 135254"/>
                  <a:gd name="connsiteX1" fmla="*/ 97789 w 133350"/>
                  <a:gd name="connsiteY1" fmla="*/ 62230 h 135254"/>
                  <a:gd name="connsiteX2" fmla="*/ 114300 w 133350"/>
                  <a:gd name="connsiteY2" fmla="*/ 50165 h 135254"/>
                  <a:gd name="connsiteX3" fmla="*/ 114300 w 133350"/>
                  <a:gd name="connsiteY3" fmla="*/ 27940 h 135254"/>
                  <a:gd name="connsiteX4" fmla="*/ 97789 w 133350"/>
                  <a:gd name="connsiteY4" fmla="*/ 15875 h 135254"/>
                  <a:gd name="connsiteX5" fmla="*/ 18414 w 133350"/>
                  <a:gd name="connsiteY5" fmla="*/ 15875 h 135254"/>
                  <a:gd name="connsiteX6" fmla="*/ 18414 w 133350"/>
                  <a:gd name="connsiteY6" fmla="*/ 61595 h 135254"/>
                  <a:gd name="connsiteX7" fmla="*/ 102870 w 133350"/>
                  <a:gd name="connsiteY7" fmla="*/ 0 h 135254"/>
                  <a:gd name="connsiteX8" fmla="*/ 125095 w 133350"/>
                  <a:gd name="connsiteY8" fmla="*/ 6350 h 135254"/>
                  <a:gd name="connsiteX9" fmla="*/ 133350 w 133350"/>
                  <a:gd name="connsiteY9" fmla="*/ 24130 h 135254"/>
                  <a:gd name="connsiteX10" fmla="*/ 133350 w 133350"/>
                  <a:gd name="connsiteY10" fmla="*/ 46355 h 135254"/>
                  <a:gd name="connsiteX11" fmla="*/ 128905 w 133350"/>
                  <a:gd name="connsiteY11" fmla="*/ 63500 h 135254"/>
                  <a:gd name="connsiteX12" fmla="*/ 114300 w 133350"/>
                  <a:gd name="connsiteY12" fmla="*/ 67945 h 135254"/>
                  <a:gd name="connsiteX13" fmla="*/ 128905 w 133350"/>
                  <a:gd name="connsiteY13" fmla="*/ 76200 h 135254"/>
                  <a:gd name="connsiteX14" fmla="*/ 133350 w 133350"/>
                  <a:gd name="connsiteY14" fmla="*/ 93980 h 135254"/>
                  <a:gd name="connsiteX15" fmla="*/ 133350 w 133350"/>
                  <a:gd name="connsiteY15" fmla="*/ 135255 h 135254"/>
                  <a:gd name="connsiteX16" fmla="*/ 114300 w 133350"/>
                  <a:gd name="connsiteY16" fmla="*/ 135255 h 135254"/>
                  <a:gd name="connsiteX17" fmla="*/ 114300 w 133350"/>
                  <a:gd name="connsiteY17" fmla="*/ 90805 h 135254"/>
                  <a:gd name="connsiteX18" fmla="*/ 97789 w 133350"/>
                  <a:gd name="connsiteY18" fmla="*/ 78740 h 135254"/>
                  <a:gd name="connsiteX19" fmla="*/ 18414 w 133350"/>
                  <a:gd name="connsiteY19" fmla="*/ 78740 h 135254"/>
                  <a:gd name="connsiteX20" fmla="*/ 18414 w 133350"/>
                  <a:gd name="connsiteY20" fmla="*/ 134620 h 135254"/>
                  <a:gd name="connsiteX21" fmla="*/ 0 w 133350"/>
                  <a:gd name="connsiteY21" fmla="*/ 134620 h 135254"/>
                  <a:gd name="connsiteX22" fmla="*/ 0 w 133350"/>
                  <a:gd name="connsiteY22" fmla="*/ 0 h 135254"/>
                  <a:gd name="connsiteX23" fmla="*/ 102870 w 133350"/>
                  <a:gd name="connsiteY23" fmla="*/ 0 h 1352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33350" h="135254">
                    <a:moveTo>
                      <a:pt x="18414" y="62230"/>
                    </a:moveTo>
                    <a:lnTo>
                      <a:pt x="97789" y="62230"/>
                    </a:lnTo>
                    <a:cubicBezTo>
                      <a:pt x="108585" y="62230"/>
                      <a:pt x="114300" y="58420"/>
                      <a:pt x="114300" y="50165"/>
                    </a:cubicBezTo>
                    <a:lnTo>
                      <a:pt x="114300" y="27940"/>
                    </a:lnTo>
                    <a:cubicBezTo>
                      <a:pt x="114300" y="20320"/>
                      <a:pt x="108585" y="15875"/>
                      <a:pt x="97789" y="15875"/>
                    </a:cubicBezTo>
                    <a:lnTo>
                      <a:pt x="18414" y="15875"/>
                    </a:lnTo>
                    <a:lnTo>
                      <a:pt x="18414" y="61595"/>
                    </a:lnTo>
                    <a:close/>
                    <a:moveTo>
                      <a:pt x="102870" y="0"/>
                    </a:moveTo>
                    <a:cubicBezTo>
                      <a:pt x="111760" y="0"/>
                      <a:pt x="119380" y="1905"/>
                      <a:pt x="125095" y="6350"/>
                    </a:cubicBezTo>
                    <a:cubicBezTo>
                      <a:pt x="130810" y="10795"/>
                      <a:pt x="133350" y="16510"/>
                      <a:pt x="133350" y="24130"/>
                    </a:cubicBezTo>
                    <a:lnTo>
                      <a:pt x="133350" y="46355"/>
                    </a:lnTo>
                    <a:cubicBezTo>
                      <a:pt x="133350" y="54610"/>
                      <a:pt x="132080" y="60325"/>
                      <a:pt x="128905" y="63500"/>
                    </a:cubicBezTo>
                    <a:cubicBezTo>
                      <a:pt x="125730" y="66040"/>
                      <a:pt x="121285" y="67945"/>
                      <a:pt x="114300" y="67945"/>
                    </a:cubicBezTo>
                    <a:cubicBezTo>
                      <a:pt x="120650" y="69850"/>
                      <a:pt x="125730" y="72390"/>
                      <a:pt x="128905" y="76200"/>
                    </a:cubicBezTo>
                    <a:cubicBezTo>
                      <a:pt x="132080" y="80010"/>
                      <a:pt x="133350" y="85725"/>
                      <a:pt x="133350" y="93980"/>
                    </a:cubicBezTo>
                    <a:lnTo>
                      <a:pt x="133350" y="135255"/>
                    </a:lnTo>
                    <a:lnTo>
                      <a:pt x="114300" y="135255"/>
                    </a:lnTo>
                    <a:lnTo>
                      <a:pt x="114300" y="90805"/>
                    </a:lnTo>
                    <a:cubicBezTo>
                      <a:pt x="114300" y="83185"/>
                      <a:pt x="108585" y="78740"/>
                      <a:pt x="97789" y="78740"/>
                    </a:cubicBezTo>
                    <a:lnTo>
                      <a:pt x="18414" y="78740"/>
                    </a:lnTo>
                    <a:lnTo>
                      <a:pt x="18414" y="134620"/>
                    </a:lnTo>
                    <a:lnTo>
                      <a:pt x="0" y="134620"/>
                    </a:lnTo>
                    <a:lnTo>
                      <a:pt x="0" y="0"/>
                    </a:lnTo>
                    <a:lnTo>
                      <a:pt x="102870" y="0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61" name="Frihåndsform: figur 60">
                <a:extLst>
                  <a:ext uri="{FF2B5EF4-FFF2-40B4-BE49-F238E27FC236}">
                    <a16:creationId xmlns:a16="http://schemas.microsoft.com/office/drawing/2014/main" id="{074C9BF9-22C5-CBEF-D68B-E93E29B9945C}"/>
                  </a:ext>
                </a:extLst>
              </p:cNvPr>
              <p:cNvSpPr/>
              <p:nvPr/>
            </p:nvSpPr>
            <p:spPr>
              <a:xfrm>
                <a:off x="11748134" y="6419058"/>
                <a:ext cx="139700" cy="135254"/>
              </a:xfrm>
              <a:custGeom>
                <a:avLst/>
                <a:gdLst>
                  <a:gd name="connsiteX0" fmla="*/ 130175 w 139700"/>
                  <a:gd name="connsiteY0" fmla="*/ 635 h 135254"/>
                  <a:gd name="connsiteX1" fmla="*/ 130175 w 139700"/>
                  <a:gd name="connsiteY1" fmla="*/ 17145 h 135254"/>
                  <a:gd name="connsiteX2" fmla="*/ 34925 w 139700"/>
                  <a:gd name="connsiteY2" fmla="*/ 17145 h 135254"/>
                  <a:gd name="connsiteX3" fmla="*/ 23495 w 139700"/>
                  <a:gd name="connsiteY3" fmla="*/ 21590 h 135254"/>
                  <a:gd name="connsiteX4" fmla="*/ 19050 w 139700"/>
                  <a:gd name="connsiteY4" fmla="*/ 33020 h 135254"/>
                  <a:gd name="connsiteX5" fmla="*/ 19050 w 139700"/>
                  <a:gd name="connsiteY5" fmla="*/ 102235 h 135254"/>
                  <a:gd name="connsiteX6" fmla="*/ 23495 w 139700"/>
                  <a:gd name="connsiteY6" fmla="*/ 113665 h 135254"/>
                  <a:gd name="connsiteX7" fmla="*/ 34925 w 139700"/>
                  <a:gd name="connsiteY7" fmla="*/ 118110 h 135254"/>
                  <a:gd name="connsiteX8" fmla="*/ 104775 w 139700"/>
                  <a:gd name="connsiteY8" fmla="*/ 118110 h 135254"/>
                  <a:gd name="connsiteX9" fmla="*/ 116205 w 139700"/>
                  <a:gd name="connsiteY9" fmla="*/ 113665 h 135254"/>
                  <a:gd name="connsiteX10" fmla="*/ 120650 w 139700"/>
                  <a:gd name="connsiteY10" fmla="*/ 102235 h 135254"/>
                  <a:gd name="connsiteX11" fmla="*/ 120650 w 139700"/>
                  <a:gd name="connsiteY11" fmla="*/ 73025 h 135254"/>
                  <a:gd name="connsiteX12" fmla="*/ 83820 w 139700"/>
                  <a:gd name="connsiteY12" fmla="*/ 73025 h 135254"/>
                  <a:gd name="connsiteX13" fmla="*/ 83820 w 139700"/>
                  <a:gd name="connsiteY13" fmla="*/ 56515 h 135254"/>
                  <a:gd name="connsiteX14" fmla="*/ 139700 w 139700"/>
                  <a:gd name="connsiteY14" fmla="*/ 56515 h 135254"/>
                  <a:gd name="connsiteX15" fmla="*/ 139700 w 139700"/>
                  <a:gd name="connsiteY15" fmla="*/ 104775 h 135254"/>
                  <a:gd name="connsiteX16" fmla="*/ 130810 w 139700"/>
                  <a:gd name="connsiteY16" fmla="*/ 126365 h 135254"/>
                  <a:gd name="connsiteX17" fmla="*/ 109220 w 139700"/>
                  <a:gd name="connsiteY17" fmla="*/ 135255 h 135254"/>
                  <a:gd name="connsiteX18" fmla="*/ 30480 w 139700"/>
                  <a:gd name="connsiteY18" fmla="*/ 135255 h 135254"/>
                  <a:gd name="connsiteX19" fmla="*/ 8890 w 139700"/>
                  <a:gd name="connsiteY19" fmla="*/ 126365 h 135254"/>
                  <a:gd name="connsiteX20" fmla="*/ 0 w 139700"/>
                  <a:gd name="connsiteY20" fmla="*/ 104775 h 135254"/>
                  <a:gd name="connsiteX21" fmla="*/ 0 w 139700"/>
                  <a:gd name="connsiteY21" fmla="*/ 30480 h 135254"/>
                  <a:gd name="connsiteX22" fmla="*/ 8890 w 139700"/>
                  <a:gd name="connsiteY22" fmla="*/ 8890 h 135254"/>
                  <a:gd name="connsiteX23" fmla="*/ 30480 w 139700"/>
                  <a:gd name="connsiteY23" fmla="*/ 0 h 135254"/>
                  <a:gd name="connsiteX24" fmla="*/ 130175 w 139700"/>
                  <a:gd name="connsiteY24" fmla="*/ 0 h 1352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39700" h="135254">
                    <a:moveTo>
                      <a:pt x="130175" y="635"/>
                    </a:moveTo>
                    <a:lnTo>
                      <a:pt x="130175" y="17145"/>
                    </a:lnTo>
                    <a:lnTo>
                      <a:pt x="34925" y="17145"/>
                    </a:lnTo>
                    <a:cubicBezTo>
                      <a:pt x="30480" y="17145"/>
                      <a:pt x="26670" y="18415"/>
                      <a:pt x="23495" y="21590"/>
                    </a:cubicBezTo>
                    <a:cubicBezTo>
                      <a:pt x="20320" y="24765"/>
                      <a:pt x="19050" y="28575"/>
                      <a:pt x="19050" y="33020"/>
                    </a:cubicBezTo>
                    <a:lnTo>
                      <a:pt x="19050" y="102235"/>
                    </a:lnTo>
                    <a:cubicBezTo>
                      <a:pt x="19050" y="106680"/>
                      <a:pt x="20320" y="110490"/>
                      <a:pt x="23495" y="113665"/>
                    </a:cubicBezTo>
                    <a:cubicBezTo>
                      <a:pt x="26670" y="116840"/>
                      <a:pt x="30480" y="118110"/>
                      <a:pt x="34925" y="118110"/>
                    </a:cubicBezTo>
                    <a:lnTo>
                      <a:pt x="104775" y="118110"/>
                    </a:lnTo>
                    <a:cubicBezTo>
                      <a:pt x="109220" y="118110"/>
                      <a:pt x="113030" y="116840"/>
                      <a:pt x="116205" y="113665"/>
                    </a:cubicBezTo>
                    <a:cubicBezTo>
                      <a:pt x="119380" y="110490"/>
                      <a:pt x="120650" y="106680"/>
                      <a:pt x="120650" y="102235"/>
                    </a:cubicBezTo>
                    <a:lnTo>
                      <a:pt x="120650" y="73025"/>
                    </a:lnTo>
                    <a:lnTo>
                      <a:pt x="83820" y="73025"/>
                    </a:lnTo>
                    <a:lnTo>
                      <a:pt x="83820" y="56515"/>
                    </a:lnTo>
                    <a:lnTo>
                      <a:pt x="139700" y="56515"/>
                    </a:lnTo>
                    <a:lnTo>
                      <a:pt x="139700" y="104775"/>
                    </a:lnTo>
                    <a:cubicBezTo>
                      <a:pt x="139700" y="113030"/>
                      <a:pt x="136525" y="120015"/>
                      <a:pt x="130810" y="126365"/>
                    </a:cubicBezTo>
                    <a:cubicBezTo>
                      <a:pt x="125095" y="132080"/>
                      <a:pt x="117475" y="135255"/>
                      <a:pt x="109220" y="135255"/>
                    </a:cubicBezTo>
                    <a:lnTo>
                      <a:pt x="30480" y="135255"/>
                    </a:lnTo>
                    <a:cubicBezTo>
                      <a:pt x="22225" y="135255"/>
                      <a:pt x="14605" y="132080"/>
                      <a:pt x="8890" y="126365"/>
                    </a:cubicBezTo>
                    <a:cubicBezTo>
                      <a:pt x="3175" y="120650"/>
                      <a:pt x="0" y="113030"/>
                      <a:pt x="0" y="104775"/>
                    </a:cubicBezTo>
                    <a:lnTo>
                      <a:pt x="0" y="30480"/>
                    </a:lnTo>
                    <a:cubicBezTo>
                      <a:pt x="0" y="22225"/>
                      <a:pt x="3175" y="14605"/>
                      <a:pt x="8890" y="8890"/>
                    </a:cubicBezTo>
                    <a:cubicBezTo>
                      <a:pt x="14605" y="3175"/>
                      <a:pt x="22225" y="0"/>
                      <a:pt x="30480" y="0"/>
                    </a:cubicBezTo>
                    <a:lnTo>
                      <a:pt x="130175" y="0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62" name="Frihåndsform: figur 61">
                <a:extLst>
                  <a:ext uri="{FF2B5EF4-FFF2-40B4-BE49-F238E27FC236}">
                    <a16:creationId xmlns:a16="http://schemas.microsoft.com/office/drawing/2014/main" id="{7A3AEE43-54D1-2CFE-2F7D-3BBE9DBC2E7C}"/>
                  </a:ext>
                </a:extLst>
              </p:cNvPr>
              <p:cNvSpPr/>
              <p:nvPr/>
            </p:nvSpPr>
            <p:spPr>
              <a:xfrm>
                <a:off x="11073130" y="6419693"/>
                <a:ext cx="138429" cy="25399"/>
              </a:xfrm>
              <a:custGeom>
                <a:avLst/>
                <a:gdLst>
                  <a:gd name="connsiteX0" fmla="*/ 0 w 138429"/>
                  <a:gd name="connsiteY0" fmla="*/ 0 h 25399"/>
                  <a:gd name="connsiteX1" fmla="*/ 138431 w 138429"/>
                  <a:gd name="connsiteY1" fmla="*/ 0 h 25399"/>
                  <a:gd name="connsiteX2" fmla="*/ 138431 w 138429"/>
                  <a:gd name="connsiteY2" fmla="*/ 25400 h 25399"/>
                  <a:gd name="connsiteX3" fmla="*/ 0 w 138429"/>
                  <a:gd name="connsiteY3" fmla="*/ 25400 h 253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8429" h="25399">
                    <a:moveTo>
                      <a:pt x="0" y="0"/>
                    </a:moveTo>
                    <a:lnTo>
                      <a:pt x="138431" y="0"/>
                    </a:lnTo>
                    <a:lnTo>
                      <a:pt x="138431" y="25400"/>
                    </a:lnTo>
                    <a:lnTo>
                      <a:pt x="0" y="25400"/>
                    </a:lnTo>
                    <a:close/>
                  </a:path>
                </a:pathLst>
              </a:custGeom>
              <a:solidFill>
                <a:srgbClr val="F6CB00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63" name="Frihåndsform: figur 62">
                <a:extLst>
                  <a:ext uri="{FF2B5EF4-FFF2-40B4-BE49-F238E27FC236}">
                    <a16:creationId xmlns:a16="http://schemas.microsoft.com/office/drawing/2014/main" id="{9960EDF1-F5CD-65B9-0186-AAC2A70E96B9}"/>
                  </a:ext>
                </a:extLst>
              </p:cNvPr>
              <p:cNvSpPr/>
              <p:nvPr/>
            </p:nvSpPr>
            <p:spPr>
              <a:xfrm>
                <a:off x="11073130" y="6474303"/>
                <a:ext cx="138429" cy="25399"/>
              </a:xfrm>
              <a:custGeom>
                <a:avLst/>
                <a:gdLst>
                  <a:gd name="connsiteX0" fmla="*/ 0 w 138429"/>
                  <a:gd name="connsiteY0" fmla="*/ 0 h 25399"/>
                  <a:gd name="connsiteX1" fmla="*/ 138431 w 138429"/>
                  <a:gd name="connsiteY1" fmla="*/ 0 h 25399"/>
                  <a:gd name="connsiteX2" fmla="*/ 138431 w 138429"/>
                  <a:gd name="connsiteY2" fmla="*/ 25400 h 25399"/>
                  <a:gd name="connsiteX3" fmla="*/ 0 w 138429"/>
                  <a:gd name="connsiteY3" fmla="*/ 25400 h 253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8429" h="25399">
                    <a:moveTo>
                      <a:pt x="0" y="0"/>
                    </a:moveTo>
                    <a:lnTo>
                      <a:pt x="138431" y="0"/>
                    </a:lnTo>
                    <a:lnTo>
                      <a:pt x="138431" y="25400"/>
                    </a:lnTo>
                    <a:lnTo>
                      <a:pt x="0" y="25400"/>
                    </a:lnTo>
                    <a:close/>
                  </a:path>
                </a:pathLst>
              </a:custGeom>
              <a:solidFill>
                <a:srgbClr val="D9A911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64" name="Frihåndsform: figur 63">
                <a:extLst>
                  <a:ext uri="{FF2B5EF4-FFF2-40B4-BE49-F238E27FC236}">
                    <a16:creationId xmlns:a16="http://schemas.microsoft.com/office/drawing/2014/main" id="{AC22A300-FCF3-B1A7-DCF6-11563DF15678}"/>
                  </a:ext>
                </a:extLst>
              </p:cNvPr>
              <p:cNvSpPr/>
              <p:nvPr/>
            </p:nvSpPr>
            <p:spPr>
              <a:xfrm>
                <a:off x="11073130" y="6529548"/>
                <a:ext cx="138429" cy="25399"/>
              </a:xfrm>
              <a:custGeom>
                <a:avLst/>
                <a:gdLst>
                  <a:gd name="connsiteX0" fmla="*/ 0 w 138429"/>
                  <a:gd name="connsiteY0" fmla="*/ 0 h 25399"/>
                  <a:gd name="connsiteX1" fmla="*/ 138431 w 138429"/>
                  <a:gd name="connsiteY1" fmla="*/ 0 h 25399"/>
                  <a:gd name="connsiteX2" fmla="*/ 138431 w 138429"/>
                  <a:gd name="connsiteY2" fmla="*/ 25400 h 25399"/>
                  <a:gd name="connsiteX3" fmla="*/ 0 w 138429"/>
                  <a:gd name="connsiteY3" fmla="*/ 25400 h 253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8429" h="25399">
                    <a:moveTo>
                      <a:pt x="0" y="0"/>
                    </a:moveTo>
                    <a:lnTo>
                      <a:pt x="138431" y="0"/>
                    </a:lnTo>
                    <a:lnTo>
                      <a:pt x="138431" y="25400"/>
                    </a:lnTo>
                    <a:lnTo>
                      <a:pt x="0" y="25400"/>
                    </a:lnTo>
                    <a:close/>
                  </a:path>
                </a:pathLst>
              </a:custGeom>
              <a:solidFill>
                <a:srgbClr val="AB7A1A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</p:grpSp>
        <p:sp>
          <p:nvSpPr>
            <p:cNvPr id="45" name="Frihåndsform: figur 44">
              <a:extLst>
                <a:ext uri="{FF2B5EF4-FFF2-40B4-BE49-F238E27FC236}">
                  <a16:creationId xmlns:a16="http://schemas.microsoft.com/office/drawing/2014/main" id="{B6FBA27C-3E69-E172-825D-D134706B812F}"/>
                </a:ext>
              </a:extLst>
            </p:cNvPr>
            <p:cNvSpPr/>
            <p:nvPr/>
          </p:nvSpPr>
          <p:spPr>
            <a:xfrm>
              <a:off x="593212" y="6119973"/>
              <a:ext cx="4296670" cy="902334"/>
            </a:xfrm>
            <a:custGeom>
              <a:avLst/>
              <a:gdLst>
                <a:gd name="connsiteX0" fmla="*/ 0 w 4295775"/>
                <a:gd name="connsiteY0" fmla="*/ 0 h 902334"/>
                <a:gd name="connsiteX1" fmla="*/ 4295775 w 4295775"/>
                <a:gd name="connsiteY1" fmla="*/ 0 h 902334"/>
                <a:gd name="connsiteX2" fmla="*/ 4295775 w 4295775"/>
                <a:gd name="connsiteY2" fmla="*/ 902334 h 902334"/>
                <a:gd name="connsiteX3" fmla="*/ 0 w 4295775"/>
                <a:gd name="connsiteY3" fmla="*/ 902334 h 902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95775" h="902334">
                  <a:moveTo>
                    <a:pt x="0" y="0"/>
                  </a:moveTo>
                  <a:lnTo>
                    <a:pt x="4295775" y="0"/>
                  </a:lnTo>
                  <a:lnTo>
                    <a:pt x="4295775" y="902334"/>
                  </a:lnTo>
                  <a:lnTo>
                    <a:pt x="0" y="902334"/>
                  </a:lnTo>
                  <a:close/>
                </a:path>
              </a:pathLst>
            </a:custGeom>
            <a:noFill/>
            <a:ln w="9525" cap="flat">
              <a:solidFill>
                <a:srgbClr val="D9A91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46" name="TekstSylinder 45">
              <a:extLst>
                <a:ext uri="{FF2B5EF4-FFF2-40B4-BE49-F238E27FC236}">
                  <a16:creationId xmlns:a16="http://schemas.microsoft.com/office/drawing/2014/main" id="{0E9CB635-0AF0-5A31-BDC7-A7574ECA5335}"/>
                </a:ext>
              </a:extLst>
            </p:cNvPr>
            <p:cNvSpPr txBox="1"/>
            <p:nvPr userDrawn="1"/>
          </p:nvSpPr>
          <p:spPr>
            <a:xfrm>
              <a:off x="586531" y="6380921"/>
              <a:ext cx="429459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1400" b="0" i="0">
                  <a:solidFill>
                    <a:schemeClr val="bg1"/>
                  </a:solidFill>
                  <a:latin typeface="Roboto Light" panose="02000000000000000000" pitchFamily="2" charset="0"/>
                  <a:ea typeface="Roboto Light" panose="02000000000000000000" pitchFamily="2" charset="0"/>
                </a:rPr>
                <a:t>Skape mer effektive virksomheter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70882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E4F3889-615A-5205-567A-5B98A63C4E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F825F33-50CC-F4FF-A33D-034C5291E8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55144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A2D55C07-FBCF-F669-E541-E2A212D080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55144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2" name="Plassholder for dato 3">
            <a:extLst>
              <a:ext uri="{FF2B5EF4-FFF2-40B4-BE49-F238E27FC236}">
                <a16:creationId xmlns:a16="http://schemas.microsoft.com/office/drawing/2014/main" id="{CA1D6BA6-E068-6A10-47B3-DD1AAA6CF4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60201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82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fld id="{360CEF67-2922-864E-9B57-0BABCA508AE1}" type="datetimeFigureOut">
              <a:rPr lang="nb-NO" smtClean="0"/>
              <a:pPr/>
              <a:t>20.11.2025</a:t>
            </a:fld>
            <a:endParaRPr lang="nb-NO"/>
          </a:p>
        </p:txBody>
      </p:sp>
      <p:sp>
        <p:nvSpPr>
          <p:cNvPr id="13" name="Plassholder for bunntekst 4">
            <a:extLst>
              <a:ext uri="{FF2B5EF4-FFF2-40B4-BE49-F238E27FC236}">
                <a16:creationId xmlns:a16="http://schemas.microsoft.com/office/drawing/2014/main" id="{D222C0D0-3BF8-188E-936E-ADB5138A58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560201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82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endParaRPr lang="nb-NO"/>
          </a:p>
        </p:txBody>
      </p:sp>
      <p:sp>
        <p:nvSpPr>
          <p:cNvPr id="14" name="Plassholder for lysbildenummer 5">
            <a:extLst>
              <a:ext uri="{FF2B5EF4-FFF2-40B4-BE49-F238E27FC236}">
                <a16:creationId xmlns:a16="http://schemas.microsoft.com/office/drawing/2014/main" id="{53346CE7-ED8F-B064-D49E-99AE11A15B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560201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82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fld id="{A30D3576-57C3-BE49-A75D-48DB6A57DFE2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823037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ACD58E6-D025-5BE8-A97B-E8153FDE6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5D862EBF-358D-EEE8-CD8C-89C27E90D7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F17AE95A-FA3C-E8D9-A842-79B12C5E5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275272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E588154E-01E3-FB26-57D9-048D63C69A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4A0D3A3A-A318-C94A-2D44-AD25FBE1A0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275272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0" name="Plassholder for dato 3">
            <a:extLst>
              <a:ext uri="{FF2B5EF4-FFF2-40B4-BE49-F238E27FC236}">
                <a16:creationId xmlns:a16="http://schemas.microsoft.com/office/drawing/2014/main" id="{C592D6EE-64DA-6CD0-5D9C-D4E9DE45E8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60201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82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fld id="{360CEF67-2922-864E-9B57-0BABCA508AE1}" type="datetimeFigureOut">
              <a:rPr lang="nb-NO" smtClean="0"/>
              <a:pPr/>
              <a:t>20.11.2025</a:t>
            </a:fld>
            <a:endParaRPr lang="nb-NO"/>
          </a:p>
        </p:txBody>
      </p:sp>
      <p:sp>
        <p:nvSpPr>
          <p:cNvPr id="11" name="Plassholder for bunntekst 4">
            <a:extLst>
              <a:ext uri="{FF2B5EF4-FFF2-40B4-BE49-F238E27FC236}">
                <a16:creationId xmlns:a16="http://schemas.microsoft.com/office/drawing/2014/main" id="{1114B097-FF21-2048-9886-8DBFFEF15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560201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82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endParaRPr lang="nb-NO"/>
          </a:p>
        </p:txBody>
      </p:sp>
      <p:sp>
        <p:nvSpPr>
          <p:cNvPr id="12" name="Plassholder for lysbildenummer 5">
            <a:extLst>
              <a:ext uri="{FF2B5EF4-FFF2-40B4-BE49-F238E27FC236}">
                <a16:creationId xmlns:a16="http://schemas.microsoft.com/office/drawing/2014/main" id="{506AE7CD-1499-9ACC-5208-FAAF2826D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560201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82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fld id="{A30D3576-57C3-BE49-A75D-48DB6A57DFE2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324469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B4786D2-A56A-63FA-3406-F240E7448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6" name="Plassholder for dato 3">
            <a:extLst>
              <a:ext uri="{FF2B5EF4-FFF2-40B4-BE49-F238E27FC236}">
                <a16:creationId xmlns:a16="http://schemas.microsoft.com/office/drawing/2014/main" id="{87582111-159A-D881-3810-5F0EE25357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60201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82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fld id="{360CEF67-2922-864E-9B57-0BABCA508AE1}" type="datetimeFigureOut">
              <a:rPr lang="nb-NO" smtClean="0"/>
              <a:pPr/>
              <a:t>20.11.2025</a:t>
            </a:fld>
            <a:endParaRPr lang="nb-NO"/>
          </a:p>
        </p:txBody>
      </p:sp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42962FF0-EE6D-C0C2-605B-E01B5C8292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560201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82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endParaRPr lang="nb-NO"/>
          </a:p>
        </p:txBody>
      </p:sp>
      <p:sp>
        <p:nvSpPr>
          <p:cNvPr id="8" name="Plassholder for lysbildenummer 5">
            <a:extLst>
              <a:ext uri="{FF2B5EF4-FFF2-40B4-BE49-F238E27FC236}">
                <a16:creationId xmlns:a16="http://schemas.microsoft.com/office/drawing/2014/main" id="{2D6C633B-2431-3C64-6976-9E6BE03214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560201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82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fld id="{A30D3576-57C3-BE49-A75D-48DB6A57DFE2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484129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3">
            <a:extLst>
              <a:ext uri="{FF2B5EF4-FFF2-40B4-BE49-F238E27FC236}">
                <a16:creationId xmlns:a16="http://schemas.microsoft.com/office/drawing/2014/main" id="{1A557E5A-9E96-5FB6-4FC6-96D8DD39B1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60201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82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fld id="{360CEF67-2922-864E-9B57-0BABCA508AE1}" type="datetimeFigureOut">
              <a:rPr lang="nb-NO" smtClean="0"/>
              <a:pPr/>
              <a:t>20.11.2025</a:t>
            </a:fld>
            <a:endParaRPr lang="nb-NO"/>
          </a:p>
        </p:txBody>
      </p:sp>
      <p:sp>
        <p:nvSpPr>
          <p:cNvPr id="6" name="Plassholder for bunntekst 4">
            <a:extLst>
              <a:ext uri="{FF2B5EF4-FFF2-40B4-BE49-F238E27FC236}">
                <a16:creationId xmlns:a16="http://schemas.microsoft.com/office/drawing/2014/main" id="{19C18B26-2EA3-5F0D-5E0A-DBD378EBE6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560201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82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endParaRPr lang="nb-NO"/>
          </a:p>
        </p:txBody>
      </p:sp>
      <p:sp>
        <p:nvSpPr>
          <p:cNvPr id="7" name="Plassholder for lysbildenummer 5">
            <a:extLst>
              <a:ext uri="{FF2B5EF4-FFF2-40B4-BE49-F238E27FC236}">
                <a16:creationId xmlns:a16="http://schemas.microsoft.com/office/drawing/2014/main" id="{2EBF07D8-26F5-E2EA-FF4A-E9800D5C5A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560201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82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fld id="{A30D3576-57C3-BE49-A75D-48DB6A57DFE2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867816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08D33A1-EF3D-663E-B86E-398B74CA1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BF757F5-8110-D991-C4D8-C2EC48515E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240557"/>
          </a:xfrm>
        </p:spPr>
        <p:txBody>
          <a:bodyPr/>
          <a:lstStyle>
            <a:lvl1pPr>
              <a:defRPr sz="26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DD9BC2CB-3476-D464-4FF6-C9C58D7A7A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399"/>
            <a:ext cx="3932237" cy="317058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Plassholder for dato 3">
            <a:extLst>
              <a:ext uri="{FF2B5EF4-FFF2-40B4-BE49-F238E27FC236}">
                <a16:creationId xmlns:a16="http://schemas.microsoft.com/office/drawing/2014/main" id="{7D9CFD78-BA6E-E24B-D966-A479B1C8283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60201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82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fld id="{360CEF67-2922-864E-9B57-0BABCA508AE1}" type="datetimeFigureOut">
              <a:rPr lang="nb-NO" smtClean="0"/>
              <a:pPr/>
              <a:t>20.11.2025</a:t>
            </a:fld>
            <a:endParaRPr lang="nb-NO"/>
          </a:p>
        </p:txBody>
      </p:sp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3AB80FD9-5DF7-272C-CFD8-6519102647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560201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82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endParaRPr lang="nb-NO"/>
          </a:p>
        </p:txBody>
      </p:sp>
      <p:sp>
        <p:nvSpPr>
          <p:cNvPr id="10" name="Plassholder for lysbildenummer 5">
            <a:extLst>
              <a:ext uri="{FF2B5EF4-FFF2-40B4-BE49-F238E27FC236}">
                <a16:creationId xmlns:a16="http://schemas.microsoft.com/office/drawing/2014/main" id="{45223F35-10B7-9E3D-8270-D5C651C33D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560201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82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fld id="{A30D3576-57C3-BE49-A75D-48DB6A57DFE2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759716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44CB48F-3F2F-20CE-53D9-DCCB30D8D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FCBA342A-6D02-9AD3-4567-7262203F67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29025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DAA2FF32-E016-1BFF-DE2E-E4749681E2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22027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Plassholder for dato 3">
            <a:extLst>
              <a:ext uri="{FF2B5EF4-FFF2-40B4-BE49-F238E27FC236}">
                <a16:creationId xmlns:a16="http://schemas.microsoft.com/office/drawing/2014/main" id="{2D52E306-14E5-A8EB-EFA4-042F4408F7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60201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82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fld id="{360CEF67-2922-864E-9B57-0BABCA508AE1}" type="datetimeFigureOut">
              <a:rPr lang="nb-NO" smtClean="0"/>
              <a:pPr/>
              <a:t>20.11.2025</a:t>
            </a:fld>
            <a:endParaRPr lang="nb-NO"/>
          </a:p>
        </p:txBody>
      </p:sp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4BCE7AE9-F929-BD4E-E9AF-BA177BCF41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560201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82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endParaRPr lang="nb-NO"/>
          </a:p>
        </p:txBody>
      </p:sp>
      <p:sp>
        <p:nvSpPr>
          <p:cNvPr id="10" name="Plassholder for lysbildenummer 5">
            <a:extLst>
              <a:ext uri="{FF2B5EF4-FFF2-40B4-BE49-F238E27FC236}">
                <a16:creationId xmlns:a16="http://schemas.microsoft.com/office/drawing/2014/main" id="{DE38731C-3AC8-58B9-369A-C5680784E0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560201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82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fld id="{A30D3576-57C3-BE49-A75D-48DB6A57DFE2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253727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AEFD1CC-7BC8-DD6E-CF74-9347D391E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BEE470D4-E272-4684-7A1B-8626E2744B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9456BB6-A28E-10DB-4FDB-D47F39727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08622-6447-4AD3-9C63-61788760068F}" type="datetimeFigureOut">
              <a:rPr lang="nb-NO" smtClean="0"/>
              <a:t>20.11.2025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C3D49072-AC50-B55F-27E6-D247D28F9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DE866C5-E09B-A8AA-68F4-EC81A1308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9721F-2037-4943-801E-74A9B10A057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24265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lys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ihåndsform: figur 9">
            <a:extLst>
              <a:ext uri="{FF2B5EF4-FFF2-40B4-BE49-F238E27FC236}">
                <a16:creationId xmlns:a16="http://schemas.microsoft.com/office/drawing/2014/main" id="{9532F85A-AD29-AC80-2B21-FAB9CB59D714}"/>
              </a:ext>
            </a:extLst>
          </p:cNvPr>
          <p:cNvSpPr/>
          <p:nvPr/>
        </p:nvSpPr>
        <p:spPr>
          <a:xfrm>
            <a:off x="0" y="-34290"/>
            <a:ext cx="12192000" cy="6286500"/>
          </a:xfrm>
          <a:custGeom>
            <a:avLst/>
            <a:gdLst>
              <a:gd name="connsiteX0" fmla="*/ 0 w 4302016"/>
              <a:gd name="connsiteY0" fmla="*/ 0 h 6858000"/>
              <a:gd name="connsiteX1" fmla="*/ 4302016 w 4302016"/>
              <a:gd name="connsiteY1" fmla="*/ 0 h 6858000"/>
              <a:gd name="connsiteX2" fmla="*/ 4302016 w 4302016"/>
              <a:gd name="connsiteY2" fmla="*/ 6858000 h 6858000"/>
              <a:gd name="connsiteX3" fmla="*/ 0 w 430201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02016" h="6858000">
                <a:moveTo>
                  <a:pt x="0" y="0"/>
                </a:moveTo>
                <a:lnTo>
                  <a:pt x="4302016" y="0"/>
                </a:lnTo>
                <a:lnTo>
                  <a:pt x="4302016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201747"/>
          </a:solidFill>
          <a:ln w="6343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13" name="Frihåndsform: figur 12">
            <a:extLst>
              <a:ext uri="{FF2B5EF4-FFF2-40B4-BE49-F238E27FC236}">
                <a16:creationId xmlns:a16="http://schemas.microsoft.com/office/drawing/2014/main" id="{24821F94-E54F-746D-0F6D-033D576489C5}"/>
              </a:ext>
            </a:extLst>
          </p:cNvPr>
          <p:cNvSpPr/>
          <p:nvPr/>
        </p:nvSpPr>
        <p:spPr>
          <a:xfrm>
            <a:off x="0" y="2663189"/>
            <a:ext cx="590734" cy="1524635"/>
          </a:xfrm>
          <a:custGeom>
            <a:avLst/>
            <a:gdLst>
              <a:gd name="connsiteX0" fmla="*/ 590734 w 590734"/>
              <a:gd name="connsiteY0" fmla="*/ 287020 h 1524635"/>
              <a:gd name="connsiteX1" fmla="*/ 0 w 590734"/>
              <a:gd name="connsiteY1" fmla="*/ 287020 h 1524635"/>
              <a:gd name="connsiteX2" fmla="*/ 0 w 590734"/>
              <a:gd name="connsiteY2" fmla="*/ 0 h 1524635"/>
              <a:gd name="connsiteX3" fmla="*/ 590100 w 590734"/>
              <a:gd name="connsiteY3" fmla="*/ 0 h 1524635"/>
              <a:gd name="connsiteX4" fmla="*/ 590100 w 590734"/>
              <a:gd name="connsiteY4" fmla="*/ 287020 h 1524635"/>
              <a:gd name="connsiteX5" fmla="*/ 590734 w 590734"/>
              <a:gd name="connsiteY5" fmla="*/ 619125 h 1524635"/>
              <a:gd name="connsiteX6" fmla="*/ 0 w 590734"/>
              <a:gd name="connsiteY6" fmla="*/ 619125 h 1524635"/>
              <a:gd name="connsiteX7" fmla="*/ 0 w 590734"/>
              <a:gd name="connsiteY7" fmla="*/ 906145 h 1524635"/>
              <a:gd name="connsiteX8" fmla="*/ 590100 w 590734"/>
              <a:gd name="connsiteY8" fmla="*/ 906145 h 1524635"/>
              <a:gd name="connsiteX9" fmla="*/ 590100 w 590734"/>
              <a:gd name="connsiteY9" fmla="*/ 619125 h 1524635"/>
              <a:gd name="connsiteX10" fmla="*/ 590734 w 590734"/>
              <a:gd name="connsiteY10" fmla="*/ 1237615 h 1524635"/>
              <a:gd name="connsiteX11" fmla="*/ 0 w 590734"/>
              <a:gd name="connsiteY11" fmla="*/ 1237615 h 1524635"/>
              <a:gd name="connsiteX12" fmla="*/ 0 w 590734"/>
              <a:gd name="connsiteY12" fmla="*/ 1524635 h 1524635"/>
              <a:gd name="connsiteX13" fmla="*/ 590100 w 590734"/>
              <a:gd name="connsiteY13" fmla="*/ 1524635 h 1524635"/>
              <a:gd name="connsiteX14" fmla="*/ 590100 w 590734"/>
              <a:gd name="connsiteY14" fmla="*/ 1237615 h 1524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90734" h="1524635">
                <a:moveTo>
                  <a:pt x="590734" y="287020"/>
                </a:moveTo>
                <a:lnTo>
                  <a:pt x="0" y="287020"/>
                </a:lnTo>
                <a:lnTo>
                  <a:pt x="0" y="0"/>
                </a:lnTo>
                <a:lnTo>
                  <a:pt x="590100" y="0"/>
                </a:lnTo>
                <a:lnTo>
                  <a:pt x="590100" y="287020"/>
                </a:lnTo>
                <a:close/>
                <a:moveTo>
                  <a:pt x="590734" y="619125"/>
                </a:moveTo>
                <a:lnTo>
                  <a:pt x="0" y="619125"/>
                </a:lnTo>
                <a:lnTo>
                  <a:pt x="0" y="906145"/>
                </a:lnTo>
                <a:lnTo>
                  <a:pt x="590100" y="906145"/>
                </a:lnTo>
                <a:lnTo>
                  <a:pt x="590100" y="619125"/>
                </a:lnTo>
                <a:close/>
                <a:moveTo>
                  <a:pt x="590734" y="1237615"/>
                </a:moveTo>
                <a:lnTo>
                  <a:pt x="0" y="1237615"/>
                </a:lnTo>
                <a:lnTo>
                  <a:pt x="0" y="1524635"/>
                </a:lnTo>
                <a:lnTo>
                  <a:pt x="590100" y="1524635"/>
                </a:lnTo>
                <a:lnTo>
                  <a:pt x="590100" y="1237615"/>
                </a:lnTo>
                <a:close/>
              </a:path>
            </a:pathLst>
          </a:custGeom>
          <a:solidFill>
            <a:srgbClr val="A099B1"/>
          </a:solidFill>
          <a:ln w="6343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2DD95D41-8676-1FFD-7F02-F02ED522D4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4958" y="2854566"/>
            <a:ext cx="9164892" cy="1138927"/>
          </a:xfrm>
          <a:ln>
            <a:solidFill>
              <a:srgbClr val="D9A911"/>
            </a:solidFill>
          </a:ln>
        </p:spPr>
        <p:txBody>
          <a:bodyPr anchor="b">
            <a:normAutofit/>
          </a:bodyPr>
          <a:lstStyle>
            <a:lvl1pPr algn="l">
              <a:defRPr sz="2400" b="0" i="0">
                <a:solidFill>
                  <a:schemeClr val="bg1"/>
                </a:solidFill>
                <a:latin typeface="Roboto Slab Light" pitchFamily="2" charset="0"/>
                <a:ea typeface="Roboto Slab Light" pitchFamily="2" charset="0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grpSp>
        <p:nvGrpSpPr>
          <p:cNvPr id="42" name="Gruppe 41">
            <a:extLst>
              <a:ext uri="{FF2B5EF4-FFF2-40B4-BE49-F238E27FC236}">
                <a16:creationId xmlns:a16="http://schemas.microsoft.com/office/drawing/2014/main" id="{B61C3738-8A4D-C167-5FCE-5AD326E751B8}"/>
              </a:ext>
            </a:extLst>
          </p:cNvPr>
          <p:cNvGrpSpPr/>
          <p:nvPr userDrawn="1"/>
        </p:nvGrpSpPr>
        <p:grpSpPr>
          <a:xfrm>
            <a:off x="-2540" y="6119973"/>
            <a:ext cx="12194539" cy="902334"/>
            <a:chOff x="-2540" y="6119973"/>
            <a:chExt cx="12194539" cy="902334"/>
          </a:xfrm>
        </p:grpSpPr>
        <p:sp>
          <p:nvSpPr>
            <p:cNvPr id="43" name="Frihåndsform: figur 42">
              <a:extLst>
                <a:ext uri="{FF2B5EF4-FFF2-40B4-BE49-F238E27FC236}">
                  <a16:creationId xmlns:a16="http://schemas.microsoft.com/office/drawing/2014/main" id="{E5EAC63A-FF19-0421-2EAA-ACE1D4AFFAA6}"/>
                </a:ext>
              </a:extLst>
            </p:cNvPr>
            <p:cNvSpPr/>
            <p:nvPr/>
          </p:nvSpPr>
          <p:spPr>
            <a:xfrm>
              <a:off x="-2540" y="6239988"/>
              <a:ext cx="12194539" cy="636904"/>
            </a:xfrm>
            <a:custGeom>
              <a:avLst/>
              <a:gdLst>
                <a:gd name="connsiteX0" fmla="*/ 0 w 12192000"/>
                <a:gd name="connsiteY0" fmla="*/ 0 h 636904"/>
                <a:gd name="connsiteX1" fmla="*/ 12192000 w 12192000"/>
                <a:gd name="connsiteY1" fmla="*/ 0 h 636904"/>
                <a:gd name="connsiteX2" fmla="*/ 12192000 w 12192000"/>
                <a:gd name="connsiteY2" fmla="*/ 636904 h 636904"/>
                <a:gd name="connsiteX3" fmla="*/ 0 w 12192000"/>
                <a:gd name="connsiteY3" fmla="*/ 636904 h 636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36904">
                  <a:moveTo>
                    <a:pt x="0" y="0"/>
                  </a:moveTo>
                  <a:lnTo>
                    <a:pt x="12192000" y="0"/>
                  </a:lnTo>
                  <a:lnTo>
                    <a:pt x="12192000" y="636904"/>
                  </a:lnTo>
                  <a:lnTo>
                    <a:pt x="0" y="636904"/>
                  </a:lnTo>
                  <a:close/>
                </a:path>
              </a:pathLst>
            </a:custGeom>
            <a:solidFill>
              <a:srgbClr val="201747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grpSp>
          <p:nvGrpSpPr>
            <p:cNvPr id="44" name="Grafikk 6">
              <a:extLst>
                <a:ext uri="{FF2B5EF4-FFF2-40B4-BE49-F238E27FC236}">
                  <a16:creationId xmlns:a16="http://schemas.microsoft.com/office/drawing/2014/main" id="{10D8EFFF-66BE-C604-FDAC-066C625D923C}"/>
                </a:ext>
              </a:extLst>
            </p:cNvPr>
            <p:cNvGrpSpPr/>
            <p:nvPr/>
          </p:nvGrpSpPr>
          <p:grpSpPr>
            <a:xfrm>
              <a:off x="10731193" y="6419058"/>
              <a:ext cx="1160387" cy="266064"/>
              <a:chOff x="10728959" y="6419058"/>
              <a:chExt cx="1160145" cy="266064"/>
            </a:xfrm>
          </p:grpSpPr>
          <p:sp>
            <p:nvSpPr>
              <p:cNvPr id="47" name="Frihåndsform: figur 46">
                <a:extLst>
                  <a:ext uri="{FF2B5EF4-FFF2-40B4-BE49-F238E27FC236}">
                    <a16:creationId xmlns:a16="http://schemas.microsoft.com/office/drawing/2014/main" id="{F98E1D6B-20C5-1732-EA67-F4371F72962F}"/>
                  </a:ext>
                </a:extLst>
              </p:cNvPr>
              <p:cNvSpPr/>
              <p:nvPr/>
            </p:nvSpPr>
            <p:spPr>
              <a:xfrm>
                <a:off x="10728959" y="6620988"/>
                <a:ext cx="62230" cy="61594"/>
              </a:xfrm>
              <a:custGeom>
                <a:avLst/>
                <a:gdLst>
                  <a:gd name="connsiteX0" fmla="*/ 57785 w 62230"/>
                  <a:gd name="connsiteY0" fmla="*/ 635 h 61594"/>
                  <a:gd name="connsiteX1" fmla="*/ 57785 w 62230"/>
                  <a:gd name="connsiteY1" fmla="*/ 8255 h 61594"/>
                  <a:gd name="connsiteX2" fmla="*/ 16510 w 62230"/>
                  <a:gd name="connsiteY2" fmla="*/ 8255 h 61594"/>
                  <a:gd name="connsiteX3" fmla="*/ 10795 w 62230"/>
                  <a:gd name="connsiteY3" fmla="*/ 10160 h 61594"/>
                  <a:gd name="connsiteX4" fmla="*/ 8890 w 62230"/>
                  <a:gd name="connsiteY4" fmla="*/ 15240 h 61594"/>
                  <a:gd name="connsiteX5" fmla="*/ 8890 w 62230"/>
                  <a:gd name="connsiteY5" fmla="*/ 18415 h 61594"/>
                  <a:gd name="connsiteX6" fmla="*/ 10795 w 62230"/>
                  <a:gd name="connsiteY6" fmla="*/ 23495 h 61594"/>
                  <a:gd name="connsiteX7" fmla="*/ 16510 w 62230"/>
                  <a:gd name="connsiteY7" fmla="*/ 25400 h 61594"/>
                  <a:gd name="connsiteX8" fmla="*/ 47625 w 62230"/>
                  <a:gd name="connsiteY8" fmla="*/ 25400 h 61594"/>
                  <a:gd name="connsiteX9" fmla="*/ 57785 w 62230"/>
                  <a:gd name="connsiteY9" fmla="*/ 29210 h 61594"/>
                  <a:gd name="connsiteX10" fmla="*/ 62230 w 62230"/>
                  <a:gd name="connsiteY10" fmla="*/ 39370 h 61594"/>
                  <a:gd name="connsiteX11" fmla="*/ 62230 w 62230"/>
                  <a:gd name="connsiteY11" fmla="*/ 47625 h 61594"/>
                  <a:gd name="connsiteX12" fmla="*/ 57785 w 62230"/>
                  <a:gd name="connsiteY12" fmla="*/ 57785 h 61594"/>
                  <a:gd name="connsiteX13" fmla="*/ 47625 w 62230"/>
                  <a:gd name="connsiteY13" fmla="*/ 61595 h 61594"/>
                  <a:gd name="connsiteX14" fmla="*/ 2540 w 62230"/>
                  <a:gd name="connsiteY14" fmla="*/ 61595 h 61594"/>
                  <a:gd name="connsiteX15" fmla="*/ 2540 w 62230"/>
                  <a:gd name="connsiteY15" fmla="*/ 53975 h 61594"/>
                  <a:gd name="connsiteX16" fmla="*/ 45720 w 62230"/>
                  <a:gd name="connsiteY16" fmla="*/ 53975 h 61594"/>
                  <a:gd name="connsiteX17" fmla="*/ 51435 w 62230"/>
                  <a:gd name="connsiteY17" fmla="*/ 52070 h 61594"/>
                  <a:gd name="connsiteX18" fmla="*/ 53340 w 62230"/>
                  <a:gd name="connsiteY18" fmla="*/ 46990 h 61594"/>
                  <a:gd name="connsiteX19" fmla="*/ 53340 w 62230"/>
                  <a:gd name="connsiteY19" fmla="*/ 41275 h 61594"/>
                  <a:gd name="connsiteX20" fmla="*/ 51435 w 62230"/>
                  <a:gd name="connsiteY20" fmla="*/ 36195 h 61594"/>
                  <a:gd name="connsiteX21" fmla="*/ 45720 w 62230"/>
                  <a:gd name="connsiteY21" fmla="*/ 34290 h 61594"/>
                  <a:gd name="connsiteX22" fmla="*/ 14605 w 62230"/>
                  <a:gd name="connsiteY22" fmla="*/ 34290 h 61594"/>
                  <a:gd name="connsiteX23" fmla="*/ 4445 w 62230"/>
                  <a:gd name="connsiteY23" fmla="*/ 30480 h 61594"/>
                  <a:gd name="connsiteX24" fmla="*/ 0 w 62230"/>
                  <a:gd name="connsiteY24" fmla="*/ 20320 h 61594"/>
                  <a:gd name="connsiteX25" fmla="*/ 0 w 62230"/>
                  <a:gd name="connsiteY25" fmla="*/ 13970 h 61594"/>
                  <a:gd name="connsiteX26" fmla="*/ 4445 w 62230"/>
                  <a:gd name="connsiteY26" fmla="*/ 3810 h 61594"/>
                  <a:gd name="connsiteX27" fmla="*/ 14605 w 62230"/>
                  <a:gd name="connsiteY27" fmla="*/ 0 h 61594"/>
                  <a:gd name="connsiteX28" fmla="*/ 57785 w 62230"/>
                  <a:gd name="connsiteY28" fmla="*/ 0 h 615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62230" h="61594">
                    <a:moveTo>
                      <a:pt x="57785" y="635"/>
                    </a:moveTo>
                    <a:lnTo>
                      <a:pt x="57785" y="8255"/>
                    </a:lnTo>
                    <a:lnTo>
                      <a:pt x="16510" y="8255"/>
                    </a:lnTo>
                    <a:cubicBezTo>
                      <a:pt x="14605" y="8255"/>
                      <a:pt x="12700" y="8890"/>
                      <a:pt x="10795" y="10160"/>
                    </a:cubicBezTo>
                    <a:cubicBezTo>
                      <a:pt x="9525" y="11430"/>
                      <a:pt x="8890" y="13335"/>
                      <a:pt x="8890" y="15240"/>
                    </a:cubicBezTo>
                    <a:lnTo>
                      <a:pt x="8890" y="18415"/>
                    </a:lnTo>
                    <a:cubicBezTo>
                      <a:pt x="8890" y="20320"/>
                      <a:pt x="9525" y="22225"/>
                      <a:pt x="10795" y="23495"/>
                    </a:cubicBezTo>
                    <a:cubicBezTo>
                      <a:pt x="12065" y="24765"/>
                      <a:pt x="13970" y="25400"/>
                      <a:pt x="16510" y="25400"/>
                    </a:cubicBezTo>
                    <a:lnTo>
                      <a:pt x="47625" y="25400"/>
                    </a:lnTo>
                    <a:cubicBezTo>
                      <a:pt x="51435" y="25400"/>
                      <a:pt x="54610" y="26670"/>
                      <a:pt x="57785" y="29210"/>
                    </a:cubicBezTo>
                    <a:cubicBezTo>
                      <a:pt x="60325" y="31750"/>
                      <a:pt x="62230" y="35560"/>
                      <a:pt x="62230" y="39370"/>
                    </a:cubicBezTo>
                    <a:lnTo>
                      <a:pt x="62230" y="47625"/>
                    </a:lnTo>
                    <a:cubicBezTo>
                      <a:pt x="62230" y="51435"/>
                      <a:pt x="60960" y="54610"/>
                      <a:pt x="57785" y="57785"/>
                    </a:cubicBezTo>
                    <a:cubicBezTo>
                      <a:pt x="55245" y="60325"/>
                      <a:pt x="51435" y="61595"/>
                      <a:pt x="47625" y="61595"/>
                    </a:cubicBezTo>
                    <a:lnTo>
                      <a:pt x="2540" y="61595"/>
                    </a:lnTo>
                    <a:lnTo>
                      <a:pt x="2540" y="53975"/>
                    </a:lnTo>
                    <a:lnTo>
                      <a:pt x="45720" y="53975"/>
                    </a:lnTo>
                    <a:cubicBezTo>
                      <a:pt x="47625" y="53975"/>
                      <a:pt x="49530" y="53340"/>
                      <a:pt x="51435" y="52070"/>
                    </a:cubicBezTo>
                    <a:cubicBezTo>
                      <a:pt x="52705" y="50800"/>
                      <a:pt x="53340" y="48895"/>
                      <a:pt x="53340" y="46990"/>
                    </a:cubicBezTo>
                    <a:lnTo>
                      <a:pt x="53340" y="41275"/>
                    </a:lnTo>
                    <a:cubicBezTo>
                      <a:pt x="53340" y="39370"/>
                      <a:pt x="52705" y="37465"/>
                      <a:pt x="51435" y="36195"/>
                    </a:cubicBezTo>
                    <a:cubicBezTo>
                      <a:pt x="50165" y="34925"/>
                      <a:pt x="48260" y="34290"/>
                      <a:pt x="45720" y="34290"/>
                    </a:cubicBezTo>
                    <a:lnTo>
                      <a:pt x="14605" y="34290"/>
                    </a:lnTo>
                    <a:cubicBezTo>
                      <a:pt x="10795" y="34290"/>
                      <a:pt x="7620" y="33020"/>
                      <a:pt x="4445" y="30480"/>
                    </a:cubicBezTo>
                    <a:cubicBezTo>
                      <a:pt x="1905" y="27940"/>
                      <a:pt x="0" y="24130"/>
                      <a:pt x="0" y="20320"/>
                    </a:cubicBezTo>
                    <a:lnTo>
                      <a:pt x="0" y="13970"/>
                    </a:lnTo>
                    <a:cubicBezTo>
                      <a:pt x="0" y="10160"/>
                      <a:pt x="1270" y="6985"/>
                      <a:pt x="4445" y="3810"/>
                    </a:cubicBezTo>
                    <a:cubicBezTo>
                      <a:pt x="6985" y="1270"/>
                      <a:pt x="10795" y="0"/>
                      <a:pt x="14605" y="0"/>
                    </a:cubicBezTo>
                    <a:lnTo>
                      <a:pt x="57785" y="0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8" name="Frihåndsform: figur 47">
                <a:extLst>
                  <a:ext uri="{FF2B5EF4-FFF2-40B4-BE49-F238E27FC236}">
                    <a16:creationId xmlns:a16="http://schemas.microsoft.com/office/drawing/2014/main" id="{6E35FC2E-35A8-95E5-940D-EA17E062E336}"/>
                  </a:ext>
                </a:extLst>
              </p:cNvPr>
              <p:cNvSpPr/>
              <p:nvPr/>
            </p:nvSpPr>
            <p:spPr>
              <a:xfrm>
                <a:off x="10870565" y="6621623"/>
                <a:ext cx="67309" cy="63499"/>
              </a:xfrm>
              <a:custGeom>
                <a:avLst/>
                <a:gdLst>
                  <a:gd name="connsiteX0" fmla="*/ 12065 w 67309"/>
                  <a:gd name="connsiteY0" fmla="*/ 10160 h 63499"/>
                  <a:gd name="connsiteX1" fmla="*/ 10160 w 67309"/>
                  <a:gd name="connsiteY1" fmla="*/ 15875 h 63499"/>
                  <a:gd name="connsiteX2" fmla="*/ 10160 w 67309"/>
                  <a:gd name="connsiteY2" fmla="*/ 47625 h 63499"/>
                  <a:gd name="connsiteX3" fmla="*/ 12065 w 67309"/>
                  <a:gd name="connsiteY3" fmla="*/ 52705 h 63499"/>
                  <a:gd name="connsiteX4" fmla="*/ 17145 w 67309"/>
                  <a:gd name="connsiteY4" fmla="*/ 54610 h 63499"/>
                  <a:gd name="connsiteX5" fmla="*/ 50800 w 67309"/>
                  <a:gd name="connsiteY5" fmla="*/ 54610 h 63499"/>
                  <a:gd name="connsiteX6" fmla="*/ 55880 w 67309"/>
                  <a:gd name="connsiteY6" fmla="*/ 52705 h 63499"/>
                  <a:gd name="connsiteX7" fmla="*/ 57785 w 67309"/>
                  <a:gd name="connsiteY7" fmla="*/ 47625 h 63499"/>
                  <a:gd name="connsiteX8" fmla="*/ 57785 w 67309"/>
                  <a:gd name="connsiteY8" fmla="*/ 15875 h 63499"/>
                  <a:gd name="connsiteX9" fmla="*/ 55880 w 67309"/>
                  <a:gd name="connsiteY9" fmla="*/ 10795 h 63499"/>
                  <a:gd name="connsiteX10" fmla="*/ 50800 w 67309"/>
                  <a:gd name="connsiteY10" fmla="*/ 8890 h 63499"/>
                  <a:gd name="connsiteX11" fmla="*/ 17145 w 67309"/>
                  <a:gd name="connsiteY11" fmla="*/ 8890 h 63499"/>
                  <a:gd name="connsiteX12" fmla="*/ 12065 w 67309"/>
                  <a:gd name="connsiteY12" fmla="*/ 10795 h 63499"/>
                  <a:gd name="connsiteX13" fmla="*/ 52705 w 67309"/>
                  <a:gd name="connsiteY13" fmla="*/ 0 h 63499"/>
                  <a:gd name="connsiteX14" fmla="*/ 62865 w 67309"/>
                  <a:gd name="connsiteY14" fmla="*/ 4445 h 63499"/>
                  <a:gd name="connsiteX15" fmla="*/ 67310 w 67309"/>
                  <a:gd name="connsiteY15" fmla="*/ 14605 h 63499"/>
                  <a:gd name="connsiteX16" fmla="*/ 67310 w 67309"/>
                  <a:gd name="connsiteY16" fmla="*/ 48895 h 63499"/>
                  <a:gd name="connsiteX17" fmla="*/ 62865 w 67309"/>
                  <a:gd name="connsiteY17" fmla="*/ 59055 h 63499"/>
                  <a:gd name="connsiteX18" fmla="*/ 52705 w 67309"/>
                  <a:gd name="connsiteY18" fmla="*/ 63500 h 63499"/>
                  <a:gd name="connsiteX19" fmla="*/ 14605 w 67309"/>
                  <a:gd name="connsiteY19" fmla="*/ 63500 h 63499"/>
                  <a:gd name="connsiteX20" fmla="*/ 4445 w 67309"/>
                  <a:gd name="connsiteY20" fmla="*/ 59055 h 63499"/>
                  <a:gd name="connsiteX21" fmla="*/ 0 w 67309"/>
                  <a:gd name="connsiteY21" fmla="*/ 48895 h 63499"/>
                  <a:gd name="connsiteX22" fmla="*/ 0 w 67309"/>
                  <a:gd name="connsiteY22" fmla="*/ 14605 h 63499"/>
                  <a:gd name="connsiteX23" fmla="*/ 4445 w 67309"/>
                  <a:gd name="connsiteY23" fmla="*/ 4445 h 63499"/>
                  <a:gd name="connsiteX24" fmla="*/ 14605 w 67309"/>
                  <a:gd name="connsiteY24" fmla="*/ 0 h 63499"/>
                  <a:gd name="connsiteX25" fmla="*/ 52705 w 67309"/>
                  <a:gd name="connsiteY25" fmla="*/ 0 h 634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7309" h="63499">
                    <a:moveTo>
                      <a:pt x="12065" y="10160"/>
                    </a:moveTo>
                    <a:cubicBezTo>
                      <a:pt x="10795" y="11430"/>
                      <a:pt x="10160" y="13335"/>
                      <a:pt x="10160" y="15875"/>
                    </a:cubicBezTo>
                    <a:lnTo>
                      <a:pt x="10160" y="47625"/>
                    </a:lnTo>
                    <a:cubicBezTo>
                      <a:pt x="10160" y="49530"/>
                      <a:pt x="10795" y="51435"/>
                      <a:pt x="12065" y="52705"/>
                    </a:cubicBezTo>
                    <a:cubicBezTo>
                      <a:pt x="13335" y="53975"/>
                      <a:pt x="15240" y="54610"/>
                      <a:pt x="17145" y="54610"/>
                    </a:cubicBezTo>
                    <a:lnTo>
                      <a:pt x="50800" y="54610"/>
                    </a:lnTo>
                    <a:cubicBezTo>
                      <a:pt x="52705" y="54610"/>
                      <a:pt x="54610" y="53975"/>
                      <a:pt x="55880" y="52705"/>
                    </a:cubicBezTo>
                    <a:cubicBezTo>
                      <a:pt x="57150" y="51435"/>
                      <a:pt x="57785" y="49530"/>
                      <a:pt x="57785" y="47625"/>
                    </a:cubicBezTo>
                    <a:lnTo>
                      <a:pt x="57785" y="15875"/>
                    </a:lnTo>
                    <a:cubicBezTo>
                      <a:pt x="57785" y="13970"/>
                      <a:pt x="57150" y="12065"/>
                      <a:pt x="55880" y="10795"/>
                    </a:cubicBezTo>
                    <a:cubicBezTo>
                      <a:pt x="54610" y="9525"/>
                      <a:pt x="52705" y="8890"/>
                      <a:pt x="50800" y="8890"/>
                    </a:cubicBezTo>
                    <a:lnTo>
                      <a:pt x="17145" y="8890"/>
                    </a:lnTo>
                    <a:cubicBezTo>
                      <a:pt x="15240" y="8890"/>
                      <a:pt x="13335" y="9525"/>
                      <a:pt x="12065" y="10795"/>
                    </a:cubicBezTo>
                    <a:moveTo>
                      <a:pt x="52705" y="0"/>
                    </a:moveTo>
                    <a:cubicBezTo>
                      <a:pt x="56515" y="0"/>
                      <a:pt x="59690" y="1270"/>
                      <a:pt x="62865" y="4445"/>
                    </a:cubicBezTo>
                    <a:cubicBezTo>
                      <a:pt x="65405" y="6985"/>
                      <a:pt x="67310" y="10795"/>
                      <a:pt x="67310" y="14605"/>
                    </a:cubicBezTo>
                    <a:lnTo>
                      <a:pt x="67310" y="48895"/>
                    </a:lnTo>
                    <a:cubicBezTo>
                      <a:pt x="67310" y="52705"/>
                      <a:pt x="66040" y="55880"/>
                      <a:pt x="62865" y="59055"/>
                    </a:cubicBezTo>
                    <a:cubicBezTo>
                      <a:pt x="60325" y="61595"/>
                      <a:pt x="56515" y="63500"/>
                      <a:pt x="52705" y="63500"/>
                    </a:cubicBezTo>
                    <a:lnTo>
                      <a:pt x="14605" y="63500"/>
                    </a:lnTo>
                    <a:cubicBezTo>
                      <a:pt x="10795" y="63500"/>
                      <a:pt x="7620" y="62230"/>
                      <a:pt x="4445" y="59055"/>
                    </a:cubicBezTo>
                    <a:cubicBezTo>
                      <a:pt x="1905" y="56515"/>
                      <a:pt x="0" y="52705"/>
                      <a:pt x="0" y="48895"/>
                    </a:cubicBezTo>
                    <a:lnTo>
                      <a:pt x="0" y="14605"/>
                    </a:lnTo>
                    <a:cubicBezTo>
                      <a:pt x="0" y="10795"/>
                      <a:pt x="1270" y="7620"/>
                      <a:pt x="4445" y="4445"/>
                    </a:cubicBezTo>
                    <a:cubicBezTo>
                      <a:pt x="6985" y="1905"/>
                      <a:pt x="10795" y="0"/>
                      <a:pt x="14605" y="0"/>
                    </a:cubicBezTo>
                    <a:lnTo>
                      <a:pt x="52705" y="0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9" name="Frihåndsform: figur 48">
                <a:extLst>
                  <a:ext uri="{FF2B5EF4-FFF2-40B4-BE49-F238E27FC236}">
                    <a16:creationId xmlns:a16="http://schemas.microsoft.com/office/drawing/2014/main" id="{A2E2B500-FE9C-00E2-3177-A668B542E088}"/>
                  </a:ext>
                </a:extLst>
              </p:cNvPr>
              <p:cNvSpPr/>
              <p:nvPr/>
            </p:nvSpPr>
            <p:spPr>
              <a:xfrm>
                <a:off x="11017884" y="6621623"/>
                <a:ext cx="59690" cy="62865"/>
              </a:xfrm>
              <a:custGeom>
                <a:avLst/>
                <a:gdLst>
                  <a:gd name="connsiteX0" fmla="*/ 14605 w 59690"/>
                  <a:gd name="connsiteY0" fmla="*/ 62865 h 62865"/>
                  <a:gd name="connsiteX1" fmla="*/ 4445 w 59690"/>
                  <a:gd name="connsiteY1" fmla="*/ 58420 h 62865"/>
                  <a:gd name="connsiteX2" fmla="*/ 0 w 59690"/>
                  <a:gd name="connsiteY2" fmla="*/ 48260 h 62865"/>
                  <a:gd name="connsiteX3" fmla="*/ 0 w 59690"/>
                  <a:gd name="connsiteY3" fmla="*/ 0 h 62865"/>
                  <a:gd name="connsiteX4" fmla="*/ 8890 w 59690"/>
                  <a:gd name="connsiteY4" fmla="*/ 0 h 62865"/>
                  <a:gd name="connsiteX5" fmla="*/ 8890 w 59690"/>
                  <a:gd name="connsiteY5" fmla="*/ 47625 h 62865"/>
                  <a:gd name="connsiteX6" fmla="*/ 10795 w 59690"/>
                  <a:gd name="connsiteY6" fmla="*/ 52705 h 62865"/>
                  <a:gd name="connsiteX7" fmla="*/ 15875 w 59690"/>
                  <a:gd name="connsiteY7" fmla="*/ 54610 h 62865"/>
                  <a:gd name="connsiteX8" fmla="*/ 59690 w 59690"/>
                  <a:gd name="connsiteY8" fmla="*/ 54610 h 62865"/>
                  <a:gd name="connsiteX9" fmla="*/ 59690 w 59690"/>
                  <a:gd name="connsiteY9" fmla="*/ 62230 h 62865"/>
                  <a:gd name="connsiteX10" fmla="*/ 13970 w 59690"/>
                  <a:gd name="connsiteY10" fmla="*/ 62230 h 628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9690" h="62865">
                    <a:moveTo>
                      <a:pt x="14605" y="62865"/>
                    </a:moveTo>
                    <a:cubicBezTo>
                      <a:pt x="10795" y="62865"/>
                      <a:pt x="7620" y="61595"/>
                      <a:pt x="4445" y="58420"/>
                    </a:cubicBezTo>
                    <a:cubicBezTo>
                      <a:pt x="1905" y="55880"/>
                      <a:pt x="0" y="52070"/>
                      <a:pt x="0" y="48260"/>
                    </a:cubicBezTo>
                    <a:lnTo>
                      <a:pt x="0" y="0"/>
                    </a:lnTo>
                    <a:lnTo>
                      <a:pt x="8890" y="0"/>
                    </a:lnTo>
                    <a:lnTo>
                      <a:pt x="8890" y="47625"/>
                    </a:lnTo>
                    <a:cubicBezTo>
                      <a:pt x="8890" y="49530"/>
                      <a:pt x="9525" y="51435"/>
                      <a:pt x="10795" y="52705"/>
                    </a:cubicBezTo>
                    <a:cubicBezTo>
                      <a:pt x="12065" y="53975"/>
                      <a:pt x="13970" y="54610"/>
                      <a:pt x="15875" y="54610"/>
                    </a:cubicBezTo>
                    <a:lnTo>
                      <a:pt x="59690" y="54610"/>
                    </a:lnTo>
                    <a:lnTo>
                      <a:pt x="59690" y="62230"/>
                    </a:lnTo>
                    <a:lnTo>
                      <a:pt x="13970" y="62230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0" name="Frihåndsform: figur 49">
                <a:extLst>
                  <a:ext uri="{FF2B5EF4-FFF2-40B4-BE49-F238E27FC236}">
                    <a16:creationId xmlns:a16="http://schemas.microsoft.com/office/drawing/2014/main" id="{2EE2DEC8-988B-790C-340F-FFBD435324B6}"/>
                  </a:ext>
                </a:extLst>
              </p:cNvPr>
              <p:cNvSpPr/>
              <p:nvPr/>
            </p:nvSpPr>
            <p:spPr>
              <a:xfrm>
                <a:off x="11156950" y="6621623"/>
                <a:ext cx="65405" cy="62865"/>
              </a:xfrm>
              <a:custGeom>
                <a:avLst/>
                <a:gdLst>
                  <a:gd name="connsiteX0" fmla="*/ 10160 w 65405"/>
                  <a:gd name="connsiteY0" fmla="*/ 0 h 62865"/>
                  <a:gd name="connsiteX1" fmla="*/ 10160 w 65405"/>
                  <a:gd name="connsiteY1" fmla="*/ 47625 h 62865"/>
                  <a:gd name="connsiteX2" fmla="*/ 12065 w 65405"/>
                  <a:gd name="connsiteY2" fmla="*/ 52705 h 62865"/>
                  <a:gd name="connsiteX3" fmla="*/ 17145 w 65405"/>
                  <a:gd name="connsiteY3" fmla="*/ 54610 h 62865"/>
                  <a:gd name="connsiteX4" fmla="*/ 49530 w 65405"/>
                  <a:gd name="connsiteY4" fmla="*/ 54610 h 62865"/>
                  <a:gd name="connsiteX5" fmla="*/ 54610 w 65405"/>
                  <a:gd name="connsiteY5" fmla="*/ 52705 h 62865"/>
                  <a:gd name="connsiteX6" fmla="*/ 56515 w 65405"/>
                  <a:gd name="connsiteY6" fmla="*/ 47625 h 62865"/>
                  <a:gd name="connsiteX7" fmla="*/ 56515 w 65405"/>
                  <a:gd name="connsiteY7" fmla="*/ 0 h 62865"/>
                  <a:gd name="connsiteX8" fmla="*/ 65405 w 65405"/>
                  <a:gd name="connsiteY8" fmla="*/ 0 h 62865"/>
                  <a:gd name="connsiteX9" fmla="*/ 65405 w 65405"/>
                  <a:gd name="connsiteY9" fmla="*/ 48260 h 62865"/>
                  <a:gd name="connsiteX10" fmla="*/ 60960 w 65405"/>
                  <a:gd name="connsiteY10" fmla="*/ 58420 h 62865"/>
                  <a:gd name="connsiteX11" fmla="*/ 50800 w 65405"/>
                  <a:gd name="connsiteY11" fmla="*/ 62865 h 62865"/>
                  <a:gd name="connsiteX12" fmla="*/ 14605 w 65405"/>
                  <a:gd name="connsiteY12" fmla="*/ 62865 h 62865"/>
                  <a:gd name="connsiteX13" fmla="*/ 4445 w 65405"/>
                  <a:gd name="connsiteY13" fmla="*/ 58420 h 62865"/>
                  <a:gd name="connsiteX14" fmla="*/ 0 w 65405"/>
                  <a:gd name="connsiteY14" fmla="*/ 48260 h 62865"/>
                  <a:gd name="connsiteX15" fmla="*/ 0 w 65405"/>
                  <a:gd name="connsiteY15" fmla="*/ 0 h 62865"/>
                  <a:gd name="connsiteX16" fmla="*/ 8890 w 65405"/>
                  <a:gd name="connsiteY16" fmla="*/ 0 h 628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5405" h="62865">
                    <a:moveTo>
                      <a:pt x="10160" y="0"/>
                    </a:moveTo>
                    <a:lnTo>
                      <a:pt x="10160" y="47625"/>
                    </a:lnTo>
                    <a:cubicBezTo>
                      <a:pt x="10160" y="49530"/>
                      <a:pt x="10795" y="51435"/>
                      <a:pt x="12065" y="52705"/>
                    </a:cubicBezTo>
                    <a:cubicBezTo>
                      <a:pt x="13335" y="53975"/>
                      <a:pt x="15240" y="54610"/>
                      <a:pt x="17145" y="54610"/>
                    </a:cubicBezTo>
                    <a:lnTo>
                      <a:pt x="49530" y="54610"/>
                    </a:lnTo>
                    <a:cubicBezTo>
                      <a:pt x="51435" y="54610"/>
                      <a:pt x="53340" y="53975"/>
                      <a:pt x="54610" y="52705"/>
                    </a:cubicBezTo>
                    <a:cubicBezTo>
                      <a:pt x="55880" y="51435"/>
                      <a:pt x="56515" y="49530"/>
                      <a:pt x="56515" y="47625"/>
                    </a:cubicBezTo>
                    <a:lnTo>
                      <a:pt x="56515" y="0"/>
                    </a:lnTo>
                    <a:lnTo>
                      <a:pt x="65405" y="0"/>
                    </a:lnTo>
                    <a:lnTo>
                      <a:pt x="65405" y="48260"/>
                    </a:lnTo>
                    <a:cubicBezTo>
                      <a:pt x="65405" y="52070"/>
                      <a:pt x="64135" y="55245"/>
                      <a:pt x="60960" y="58420"/>
                    </a:cubicBezTo>
                    <a:cubicBezTo>
                      <a:pt x="58420" y="60960"/>
                      <a:pt x="54610" y="62865"/>
                      <a:pt x="50800" y="62865"/>
                    </a:cubicBezTo>
                    <a:lnTo>
                      <a:pt x="14605" y="62865"/>
                    </a:lnTo>
                    <a:cubicBezTo>
                      <a:pt x="10795" y="62865"/>
                      <a:pt x="7620" y="61595"/>
                      <a:pt x="4445" y="58420"/>
                    </a:cubicBezTo>
                    <a:cubicBezTo>
                      <a:pt x="1905" y="55880"/>
                      <a:pt x="0" y="52070"/>
                      <a:pt x="0" y="48260"/>
                    </a:cubicBezTo>
                    <a:lnTo>
                      <a:pt x="0" y="0"/>
                    </a:lnTo>
                    <a:lnTo>
                      <a:pt x="8890" y="0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1" name="Frihåndsform: figur 50">
                <a:extLst>
                  <a:ext uri="{FF2B5EF4-FFF2-40B4-BE49-F238E27FC236}">
                    <a16:creationId xmlns:a16="http://schemas.microsoft.com/office/drawing/2014/main" id="{ECAD378E-F28D-9D0F-5955-F899C332941A}"/>
                  </a:ext>
                </a:extLst>
              </p:cNvPr>
              <p:cNvSpPr/>
              <p:nvPr/>
            </p:nvSpPr>
            <p:spPr>
              <a:xfrm>
                <a:off x="11303634" y="6621623"/>
                <a:ext cx="59690" cy="62865"/>
              </a:xfrm>
              <a:custGeom>
                <a:avLst/>
                <a:gdLst>
                  <a:gd name="connsiteX0" fmla="*/ 0 w 59690"/>
                  <a:gd name="connsiteY0" fmla="*/ 0 h 62865"/>
                  <a:gd name="connsiteX1" fmla="*/ 0 w 59690"/>
                  <a:gd name="connsiteY1" fmla="*/ 7620 h 62865"/>
                  <a:gd name="connsiteX2" fmla="*/ 25400 w 59690"/>
                  <a:gd name="connsiteY2" fmla="*/ 7620 h 62865"/>
                  <a:gd name="connsiteX3" fmla="*/ 25400 w 59690"/>
                  <a:gd name="connsiteY3" fmla="*/ 62865 h 62865"/>
                  <a:gd name="connsiteX4" fmla="*/ 33655 w 59690"/>
                  <a:gd name="connsiteY4" fmla="*/ 62865 h 62865"/>
                  <a:gd name="connsiteX5" fmla="*/ 33655 w 59690"/>
                  <a:gd name="connsiteY5" fmla="*/ 7620 h 62865"/>
                  <a:gd name="connsiteX6" fmla="*/ 59690 w 59690"/>
                  <a:gd name="connsiteY6" fmla="*/ 7620 h 62865"/>
                  <a:gd name="connsiteX7" fmla="*/ 59690 w 59690"/>
                  <a:gd name="connsiteY7" fmla="*/ 0 h 62865"/>
                  <a:gd name="connsiteX8" fmla="*/ 0 w 59690"/>
                  <a:gd name="connsiteY8" fmla="*/ 0 h 628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9690" h="62865">
                    <a:moveTo>
                      <a:pt x="0" y="0"/>
                    </a:moveTo>
                    <a:lnTo>
                      <a:pt x="0" y="7620"/>
                    </a:lnTo>
                    <a:lnTo>
                      <a:pt x="25400" y="7620"/>
                    </a:lnTo>
                    <a:lnTo>
                      <a:pt x="25400" y="62865"/>
                    </a:lnTo>
                    <a:lnTo>
                      <a:pt x="33655" y="62865"/>
                    </a:lnTo>
                    <a:lnTo>
                      <a:pt x="33655" y="7620"/>
                    </a:lnTo>
                    <a:lnTo>
                      <a:pt x="59690" y="7620"/>
                    </a:lnTo>
                    <a:lnTo>
                      <a:pt x="5969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2" name="Frihåndsform: figur 51">
                <a:extLst>
                  <a:ext uri="{FF2B5EF4-FFF2-40B4-BE49-F238E27FC236}">
                    <a16:creationId xmlns:a16="http://schemas.microsoft.com/office/drawing/2014/main" id="{CCA40F52-9054-CA7B-BF77-BA66AD65A260}"/>
                  </a:ext>
                </a:extLst>
              </p:cNvPr>
              <p:cNvSpPr/>
              <p:nvPr/>
            </p:nvSpPr>
            <p:spPr>
              <a:xfrm>
                <a:off x="11444605" y="6621623"/>
                <a:ext cx="8890" cy="62864"/>
              </a:xfrm>
              <a:custGeom>
                <a:avLst/>
                <a:gdLst>
                  <a:gd name="connsiteX0" fmla="*/ 0 w 8890"/>
                  <a:gd name="connsiteY0" fmla="*/ 0 h 62864"/>
                  <a:gd name="connsiteX1" fmla="*/ 8890 w 8890"/>
                  <a:gd name="connsiteY1" fmla="*/ 0 h 62864"/>
                  <a:gd name="connsiteX2" fmla="*/ 8890 w 8890"/>
                  <a:gd name="connsiteY2" fmla="*/ 62865 h 62864"/>
                  <a:gd name="connsiteX3" fmla="*/ 0 w 8890"/>
                  <a:gd name="connsiteY3" fmla="*/ 62865 h 62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90" h="62864">
                    <a:moveTo>
                      <a:pt x="0" y="0"/>
                    </a:moveTo>
                    <a:lnTo>
                      <a:pt x="8890" y="0"/>
                    </a:lnTo>
                    <a:lnTo>
                      <a:pt x="8890" y="62865"/>
                    </a:lnTo>
                    <a:lnTo>
                      <a:pt x="0" y="62865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3" name="Frihåndsform: figur 52">
                <a:extLst>
                  <a:ext uri="{FF2B5EF4-FFF2-40B4-BE49-F238E27FC236}">
                    <a16:creationId xmlns:a16="http://schemas.microsoft.com/office/drawing/2014/main" id="{5DC8686F-2613-5A67-8115-A219502170ED}"/>
                  </a:ext>
                </a:extLst>
              </p:cNvPr>
              <p:cNvSpPr/>
              <p:nvPr/>
            </p:nvSpPr>
            <p:spPr>
              <a:xfrm>
                <a:off x="11533505" y="6621623"/>
                <a:ext cx="67309" cy="63499"/>
              </a:xfrm>
              <a:custGeom>
                <a:avLst/>
                <a:gdLst>
                  <a:gd name="connsiteX0" fmla="*/ 11430 w 67309"/>
                  <a:gd name="connsiteY0" fmla="*/ 10160 h 63499"/>
                  <a:gd name="connsiteX1" fmla="*/ 9525 w 67309"/>
                  <a:gd name="connsiteY1" fmla="*/ 15875 h 63499"/>
                  <a:gd name="connsiteX2" fmla="*/ 9525 w 67309"/>
                  <a:gd name="connsiteY2" fmla="*/ 47625 h 63499"/>
                  <a:gd name="connsiteX3" fmla="*/ 11430 w 67309"/>
                  <a:gd name="connsiteY3" fmla="*/ 52705 h 63499"/>
                  <a:gd name="connsiteX4" fmla="*/ 16510 w 67309"/>
                  <a:gd name="connsiteY4" fmla="*/ 54610 h 63499"/>
                  <a:gd name="connsiteX5" fmla="*/ 50164 w 67309"/>
                  <a:gd name="connsiteY5" fmla="*/ 54610 h 63499"/>
                  <a:gd name="connsiteX6" fmla="*/ 55880 w 67309"/>
                  <a:gd name="connsiteY6" fmla="*/ 52705 h 63499"/>
                  <a:gd name="connsiteX7" fmla="*/ 57785 w 67309"/>
                  <a:gd name="connsiteY7" fmla="*/ 47625 h 63499"/>
                  <a:gd name="connsiteX8" fmla="*/ 57785 w 67309"/>
                  <a:gd name="connsiteY8" fmla="*/ 15875 h 63499"/>
                  <a:gd name="connsiteX9" fmla="*/ 55880 w 67309"/>
                  <a:gd name="connsiteY9" fmla="*/ 10795 h 63499"/>
                  <a:gd name="connsiteX10" fmla="*/ 50164 w 67309"/>
                  <a:gd name="connsiteY10" fmla="*/ 8890 h 63499"/>
                  <a:gd name="connsiteX11" fmla="*/ 16510 w 67309"/>
                  <a:gd name="connsiteY11" fmla="*/ 8890 h 63499"/>
                  <a:gd name="connsiteX12" fmla="*/ 11430 w 67309"/>
                  <a:gd name="connsiteY12" fmla="*/ 10795 h 63499"/>
                  <a:gd name="connsiteX13" fmla="*/ 52705 w 67309"/>
                  <a:gd name="connsiteY13" fmla="*/ 0 h 63499"/>
                  <a:gd name="connsiteX14" fmla="*/ 62864 w 67309"/>
                  <a:gd name="connsiteY14" fmla="*/ 4445 h 63499"/>
                  <a:gd name="connsiteX15" fmla="*/ 67310 w 67309"/>
                  <a:gd name="connsiteY15" fmla="*/ 14605 h 63499"/>
                  <a:gd name="connsiteX16" fmla="*/ 67310 w 67309"/>
                  <a:gd name="connsiteY16" fmla="*/ 48895 h 63499"/>
                  <a:gd name="connsiteX17" fmla="*/ 62864 w 67309"/>
                  <a:gd name="connsiteY17" fmla="*/ 59055 h 63499"/>
                  <a:gd name="connsiteX18" fmla="*/ 52705 w 67309"/>
                  <a:gd name="connsiteY18" fmla="*/ 63500 h 63499"/>
                  <a:gd name="connsiteX19" fmla="*/ 14605 w 67309"/>
                  <a:gd name="connsiteY19" fmla="*/ 63500 h 63499"/>
                  <a:gd name="connsiteX20" fmla="*/ 4445 w 67309"/>
                  <a:gd name="connsiteY20" fmla="*/ 59055 h 63499"/>
                  <a:gd name="connsiteX21" fmla="*/ 0 w 67309"/>
                  <a:gd name="connsiteY21" fmla="*/ 48895 h 63499"/>
                  <a:gd name="connsiteX22" fmla="*/ 0 w 67309"/>
                  <a:gd name="connsiteY22" fmla="*/ 14605 h 63499"/>
                  <a:gd name="connsiteX23" fmla="*/ 4445 w 67309"/>
                  <a:gd name="connsiteY23" fmla="*/ 4445 h 63499"/>
                  <a:gd name="connsiteX24" fmla="*/ 14605 w 67309"/>
                  <a:gd name="connsiteY24" fmla="*/ 0 h 63499"/>
                  <a:gd name="connsiteX25" fmla="*/ 52705 w 67309"/>
                  <a:gd name="connsiteY25" fmla="*/ 0 h 634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7309" h="63499">
                    <a:moveTo>
                      <a:pt x="11430" y="10160"/>
                    </a:moveTo>
                    <a:cubicBezTo>
                      <a:pt x="10160" y="11430"/>
                      <a:pt x="9525" y="13335"/>
                      <a:pt x="9525" y="15875"/>
                    </a:cubicBezTo>
                    <a:lnTo>
                      <a:pt x="9525" y="47625"/>
                    </a:lnTo>
                    <a:cubicBezTo>
                      <a:pt x="9525" y="49530"/>
                      <a:pt x="10160" y="51435"/>
                      <a:pt x="11430" y="52705"/>
                    </a:cubicBezTo>
                    <a:cubicBezTo>
                      <a:pt x="12700" y="53975"/>
                      <a:pt x="14605" y="54610"/>
                      <a:pt x="16510" y="54610"/>
                    </a:cubicBezTo>
                    <a:lnTo>
                      <a:pt x="50164" y="54610"/>
                    </a:lnTo>
                    <a:cubicBezTo>
                      <a:pt x="52070" y="54610"/>
                      <a:pt x="53975" y="53975"/>
                      <a:pt x="55880" y="52705"/>
                    </a:cubicBezTo>
                    <a:cubicBezTo>
                      <a:pt x="57150" y="51435"/>
                      <a:pt x="57785" y="49530"/>
                      <a:pt x="57785" y="47625"/>
                    </a:cubicBezTo>
                    <a:lnTo>
                      <a:pt x="57785" y="15875"/>
                    </a:lnTo>
                    <a:cubicBezTo>
                      <a:pt x="57785" y="13970"/>
                      <a:pt x="57150" y="12065"/>
                      <a:pt x="55880" y="10795"/>
                    </a:cubicBezTo>
                    <a:cubicBezTo>
                      <a:pt x="54610" y="9525"/>
                      <a:pt x="52705" y="8890"/>
                      <a:pt x="50164" y="8890"/>
                    </a:cubicBezTo>
                    <a:lnTo>
                      <a:pt x="16510" y="8890"/>
                    </a:lnTo>
                    <a:cubicBezTo>
                      <a:pt x="14605" y="8890"/>
                      <a:pt x="12700" y="9525"/>
                      <a:pt x="11430" y="10795"/>
                    </a:cubicBezTo>
                    <a:moveTo>
                      <a:pt x="52705" y="0"/>
                    </a:moveTo>
                    <a:cubicBezTo>
                      <a:pt x="56514" y="0"/>
                      <a:pt x="59689" y="1270"/>
                      <a:pt x="62864" y="4445"/>
                    </a:cubicBezTo>
                    <a:cubicBezTo>
                      <a:pt x="65405" y="6985"/>
                      <a:pt x="67310" y="10795"/>
                      <a:pt x="67310" y="14605"/>
                    </a:cubicBezTo>
                    <a:lnTo>
                      <a:pt x="67310" y="48895"/>
                    </a:lnTo>
                    <a:cubicBezTo>
                      <a:pt x="67310" y="52705"/>
                      <a:pt x="66039" y="55880"/>
                      <a:pt x="62864" y="59055"/>
                    </a:cubicBezTo>
                    <a:cubicBezTo>
                      <a:pt x="60325" y="61595"/>
                      <a:pt x="56514" y="63500"/>
                      <a:pt x="52705" y="63500"/>
                    </a:cubicBezTo>
                    <a:lnTo>
                      <a:pt x="14605" y="63500"/>
                    </a:lnTo>
                    <a:cubicBezTo>
                      <a:pt x="10795" y="63500"/>
                      <a:pt x="7620" y="62230"/>
                      <a:pt x="4445" y="59055"/>
                    </a:cubicBezTo>
                    <a:cubicBezTo>
                      <a:pt x="1905" y="56515"/>
                      <a:pt x="0" y="52705"/>
                      <a:pt x="0" y="48895"/>
                    </a:cubicBezTo>
                    <a:lnTo>
                      <a:pt x="0" y="14605"/>
                    </a:lnTo>
                    <a:cubicBezTo>
                      <a:pt x="0" y="10795"/>
                      <a:pt x="1270" y="7620"/>
                      <a:pt x="4445" y="4445"/>
                    </a:cubicBezTo>
                    <a:cubicBezTo>
                      <a:pt x="6985" y="1905"/>
                      <a:pt x="10795" y="0"/>
                      <a:pt x="14605" y="0"/>
                    </a:cubicBezTo>
                    <a:lnTo>
                      <a:pt x="52705" y="0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4" name="Frihåndsform: figur 53">
                <a:extLst>
                  <a:ext uri="{FF2B5EF4-FFF2-40B4-BE49-F238E27FC236}">
                    <a16:creationId xmlns:a16="http://schemas.microsoft.com/office/drawing/2014/main" id="{52097754-A0FC-5903-796A-DB582B699C30}"/>
                  </a:ext>
                </a:extLst>
              </p:cNvPr>
              <p:cNvSpPr/>
              <p:nvPr/>
            </p:nvSpPr>
            <p:spPr>
              <a:xfrm>
                <a:off x="11681459" y="6621623"/>
                <a:ext cx="64770" cy="62865"/>
              </a:xfrm>
              <a:custGeom>
                <a:avLst/>
                <a:gdLst>
                  <a:gd name="connsiteX0" fmla="*/ 55880 w 64770"/>
                  <a:gd name="connsiteY0" fmla="*/ 0 h 62865"/>
                  <a:gd name="connsiteX1" fmla="*/ 55880 w 64770"/>
                  <a:gd name="connsiteY1" fmla="*/ 48260 h 62865"/>
                  <a:gd name="connsiteX2" fmla="*/ 6985 w 64770"/>
                  <a:gd name="connsiteY2" fmla="*/ 0 h 62865"/>
                  <a:gd name="connsiteX3" fmla="*/ 0 w 64770"/>
                  <a:gd name="connsiteY3" fmla="*/ 0 h 62865"/>
                  <a:gd name="connsiteX4" fmla="*/ 0 w 64770"/>
                  <a:gd name="connsiteY4" fmla="*/ 62865 h 62865"/>
                  <a:gd name="connsiteX5" fmla="*/ 8890 w 64770"/>
                  <a:gd name="connsiteY5" fmla="*/ 62865 h 62865"/>
                  <a:gd name="connsiteX6" fmla="*/ 8890 w 64770"/>
                  <a:gd name="connsiteY6" fmla="*/ 13970 h 62865"/>
                  <a:gd name="connsiteX7" fmla="*/ 57785 w 64770"/>
                  <a:gd name="connsiteY7" fmla="*/ 62865 h 62865"/>
                  <a:gd name="connsiteX8" fmla="*/ 64770 w 64770"/>
                  <a:gd name="connsiteY8" fmla="*/ 62865 h 62865"/>
                  <a:gd name="connsiteX9" fmla="*/ 64770 w 64770"/>
                  <a:gd name="connsiteY9" fmla="*/ 0 h 62865"/>
                  <a:gd name="connsiteX10" fmla="*/ 55880 w 64770"/>
                  <a:gd name="connsiteY10" fmla="*/ 0 h 628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4770" h="62865">
                    <a:moveTo>
                      <a:pt x="55880" y="0"/>
                    </a:moveTo>
                    <a:lnTo>
                      <a:pt x="55880" y="48260"/>
                    </a:lnTo>
                    <a:lnTo>
                      <a:pt x="6985" y="0"/>
                    </a:lnTo>
                    <a:lnTo>
                      <a:pt x="0" y="0"/>
                    </a:lnTo>
                    <a:lnTo>
                      <a:pt x="0" y="62865"/>
                    </a:lnTo>
                    <a:lnTo>
                      <a:pt x="8890" y="62865"/>
                    </a:lnTo>
                    <a:lnTo>
                      <a:pt x="8890" y="13970"/>
                    </a:lnTo>
                    <a:lnTo>
                      <a:pt x="57785" y="62865"/>
                    </a:lnTo>
                    <a:lnTo>
                      <a:pt x="64770" y="62865"/>
                    </a:lnTo>
                    <a:lnTo>
                      <a:pt x="64770" y="0"/>
                    </a:lnTo>
                    <a:lnTo>
                      <a:pt x="55880" y="0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5" name="Frihåndsform: figur 54">
                <a:extLst>
                  <a:ext uri="{FF2B5EF4-FFF2-40B4-BE49-F238E27FC236}">
                    <a16:creationId xmlns:a16="http://schemas.microsoft.com/office/drawing/2014/main" id="{AA84CE20-DE5E-7148-D252-69889B964CA2}"/>
                  </a:ext>
                </a:extLst>
              </p:cNvPr>
              <p:cNvSpPr/>
              <p:nvPr/>
            </p:nvSpPr>
            <p:spPr>
              <a:xfrm>
                <a:off x="11826875" y="6620988"/>
                <a:ext cx="62230" cy="61594"/>
              </a:xfrm>
              <a:custGeom>
                <a:avLst/>
                <a:gdLst>
                  <a:gd name="connsiteX0" fmla="*/ 57785 w 62230"/>
                  <a:gd name="connsiteY0" fmla="*/ 635 h 61594"/>
                  <a:gd name="connsiteX1" fmla="*/ 57785 w 62230"/>
                  <a:gd name="connsiteY1" fmla="*/ 8255 h 61594"/>
                  <a:gd name="connsiteX2" fmla="*/ 16510 w 62230"/>
                  <a:gd name="connsiteY2" fmla="*/ 8255 h 61594"/>
                  <a:gd name="connsiteX3" fmla="*/ 10795 w 62230"/>
                  <a:gd name="connsiteY3" fmla="*/ 10160 h 61594"/>
                  <a:gd name="connsiteX4" fmla="*/ 8890 w 62230"/>
                  <a:gd name="connsiteY4" fmla="*/ 15240 h 61594"/>
                  <a:gd name="connsiteX5" fmla="*/ 8890 w 62230"/>
                  <a:gd name="connsiteY5" fmla="*/ 18415 h 61594"/>
                  <a:gd name="connsiteX6" fmla="*/ 10795 w 62230"/>
                  <a:gd name="connsiteY6" fmla="*/ 23495 h 61594"/>
                  <a:gd name="connsiteX7" fmla="*/ 16510 w 62230"/>
                  <a:gd name="connsiteY7" fmla="*/ 25400 h 61594"/>
                  <a:gd name="connsiteX8" fmla="*/ 47625 w 62230"/>
                  <a:gd name="connsiteY8" fmla="*/ 25400 h 61594"/>
                  <a:gd name="connsiteX9" fmla="*/ 57785 w 62230"/>
                  <a:gd name="connsiteY9" fmla="*/ 29210 h 61594"/>
                  <a:gd name="connsiteX10" fmla="*/ 62230 w 62230"/>
                  <a:gd name="connsiteY10" fmla="*/ 39370 h 61594"/>
                  <a:gd name="connsiteX11" fmla="*/ 62230 w 62230"/>
                  <a:gd name="connsiteY11" fmla="*/ 47625 h 61594"/>
                  <a:gd name="connsiteX12" fmla="*/ 57785 w 62230"/>
                  <a:gd name="connsiteY12" fmla="*/ 57785 h 61594"/>
                  <a:gd name="connsiteX13" fmla="*/ 47625 w 62230"/>
                  <a:gd name="connsiteY13" fmla="*/ 61595 h 61594"/>
                  <a:gd name="connsiteX14" fmla="*/ 2540 w 62230"/>
                  <a:gd name="connsiteY14" fmla="*/ 61595 h 61594"/>
                  <a:gd name="connsiteX15" fmla="*/ 2540 w 62230"/>
                  <a:gd name="connsiteY15" fmla="*/ 53975 h 61594"/>
                  <a:gd name="connsiteX16" fmla="*/ 45720 w 62230"/>
                  <a:gd name="connsiteY16" fmla="*/ 53975 h 61594"/>
                  <a:gd name="connsiteX17" fmla="*/ 51435 w 62230"/>
                  <a:gd name="connsiteY17" fmla="*/ 52070 h 61594"/>
                  <a:gd name="connsiteX18" fmla="*/ 53340 w 62230"/>
                  <a:gd name="connsiteY18" fmla="*/ 46990 h 61594"/>
                  <a:gd name="connsiteX19" fmla="*/ 53340 w 62230"/>
                  <a:gd name="connsiteY19" fmla="*/ 41275 h 61594"/>
                  <a:gd name="connsiteX20" fmla="*/ 51435 w 62230"/>
                  <a:gd name="connsiteY20" fmla="*/ 36195 h 61594"/>
                  <a:gd name="connsiteX21" fmla="*/ 45720 w 62230"/>
                  <a:gd name="connsiteY21" fmla="*/ 34290 h 61594"/>
                  <a:gd name="connsiteX22" fmla="*/ 14605 w 62230"/>
                  <a:gd name="connsiteY22" fmla="*/ 34290 h 61594"/>
                  <a:gd name="connsiteX23" fmla="*/ 4445 w 62230"/>
                  <a:gd name="connsiteY23" fmla="*/ 30480 h 61594"/>
                  <a:gd name="connsiteX24" fmla="*/ 0 w 62230"/>
                  <a:gd name="connsiteY24" fmla="*/ 20320 h 61594"/>
                  <a:gd name="connsiteX25" fmla="*/ 0 w 62230"/>
                  <a:gd name="connsiteY25" fmla="*/ 13970 h 61594"/>
                  <a:gd name="connsiteX26" fmla="*/ 4445 w 62230"/>
                  <a:gd name="connsiteY26" fmla="*/ 3810 h 61594"/>
                  <a:gd name="connsiteX27" fmla="*/ 14605 w 62230"/>
                  <a:gd name="connsiteY27" fmla="*/ 0 h 61594"/>
                  <a:gd name="connsiteX28" fmla="*/ 57785 w 62230"/>
                  <a:gd name="connsiteY28" fmla="*/ 0 h 615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62230" h="61594">
                    <a:moveTo>
                      <a:pt x="57785" y="635"/>
                    </a:moveTo>
                    <a:lnTo>
                      <a:pt x="57785" y="8255"/>
                    </a:lnTo>
                    <a:lnTo>
                      <a:pt x="16510" y="8255"/>
                    </a:lnTo>
                    <a:cubicBezTo>
                      <a:pt x="14605" y="8255"/>
                      <a:pt x="12700" y="8890"/>
                      <a:pt x="10795" y="10160"/>
                    </a:cubicBezTo>
                    <a:cubicBezTo>
                      <a:pt x="9525" y="11430"/>
                      <a:pt x="8890" y="13335"/>
                      <a:pt x="8890" y="15240"/>
                    </a:cubicBezTo>
                    <a:lnTo>
                      <a:pt x="8890" y="18415"/>
                    </a:lnTo>
                    <a:cubicBezTo>
                      <a:pt x="8890" y="20320"/>
                      <a:pt x="9525" y="22225"/>
                      <a:pt x="10795" y="23495"/>
                    </a:cubicBezTo>
                    <a:cubicBezTo>
                      <a:pt x="12065" y="24765"/>
                      <a:pt x="13970" y="25400"/>
                      <a:pt x="16510" y="25400"/>
                    </a:cubicBezTo>
                    <a:lnTo>
                      <a:pt x="47625" y="25400"/>
                    </a:lnTo>
                    <a:cubicBezTo>
                      <a:pt x="51435" y="25400"/>
                      <a:pt x="54610" y="26670"/>
                      <a:pt x="57785" y="29210"/>
                    </a:cubicBezTo>
                    <a:cubicBezTo>
                      <a:pt x="60325" y="31750"/>
                      <a:pt x="62230" y="35560"/>
                      <a:pt x="62230" y="39370"/>
                    </a:cubicBezTo>
                    <a:lnTo>
                      <a:pt x="62230" y="47625"/>
                    </a:lnTo>
                    <a:cubicBezTo>
                      <a:pt x="62230" y="51435"/>
                      <a:pt x="60960" y="54610"/>
                      <a:pt x="57785" y="57785"/>
                    </a:cubicBezTo>
                    <a:cubicBezTo>
                      <a:pt x="55245" y="60325"/>
                      <a:pt x="51435" y="61595"/>
                      <a:pt x="47625" y="61595"/>
                    </a:cubicBezTo>
                    <a:lnTo>
                      <a:pt x="2540" y="61595"/>
                    </a:lnTo>
                    <a:lnTo>
                      <a:pt x="2540" y="53975"/>
                    </a:lnTo>
                    <a:lnTo>
                      <a:pt x="45720" y="53975"/>
                    </a:lnTo>
                    <a:cubicBezTo>
                      <a:pt x="47625" y="53975"/>
                      <a:pt x="49530" y="53340"/>
                      <a:pt x="51435" y="52070"/>
                    </a:cubicBezTo>
                    <a:cubicBezTo>
                      <a:pt x="52705" y="50800"/>
                      <a:pt x="53340" y="48895"/>
                      <a:pt x="53340" y="46990"/>
                    </a:cubicBezTo>
                    <a:lnTo>
                      <a:pt x="53340" y="41275"/>
                    </a:lnTo>
                    <a:cubicBezTo>
                      <a:pt x="53340" y="39370"/>
                      <a:pt x="52705" y="37465"/>
                      <a:pt x="51435" y="36195"/>
                    </a:cubicBezTo>
                    <a:cubicBezTo>
                      <a:pt x="50165" y="34925"/>
                      <a:pt x="48260" y="34290"/>
                      <a:pt x="45720" y="34290"/>
                    </a:cubicBezTo>
                    <a:lnTo>
                      <a:pt x="14605" y="34290"/>
                    </a:lnTo>
                    <a:cubicBezTo>
                      <a:pt x="10795" y="34290"/>
                      <a:pt x="7620" y="33020"/>
                      <a:pt x="4445" y="30480"/>
                    </a:cubicBezTo>
                    <a:cubicBezTo>
                      <a:pt x="1905" y="27940"/>
                      <a:pt x="0" y="24130"/>
                      <a:pt x="0" y="20320"/>
                    </a:cubicBezTo>
                    <a:lnTo>
                      <a:pt x="0" y="13970"/>
                    </a:lnTo>
                    <a:cubicBezTo>
                      <a:pt x="0" y="10160"/>
                      <a:pt x="1270" y="6985"/>
                      <a:pt x="4445" y="3810"/>
                    </a:cubicBezTo>
                    <a:cubicBezTo>
                      <a:pt x="6985" y="1270"/>
                      <a:pt x="10795" y="0"/>
                      <a:pt x="14605" y="0"/>
                    </a:cubicBezTo>
                    <a:lnTo>
                      <a:pt x="57785" y="0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6" name="Frihåndsform: figur 55">
                <a:extLst>
                  <a:ext uri="{FF2B5EF4-FFF2-40B4-BE49-F238E27FC236}">
                    <a16:creationId xmlns:a16="http://schemas.microsoft.com/office/drawing/2014/main" id="{3DB8CD1C-A01B-4F55-410E-5279CDBFAE51}"/>
                  </a:ext>
                </a:extLst>
              </p:cNvPr>
              <p:cNvSpPr/>
              <p:nvPr/>
            </p:nvSpPr>
            <p:spPr>
              <a:xfrm>
                <a:off x="10730230" y="6419693"/>
                <a:ext cx="142239" cy="135254"/>
              </a:xfrm>
              <a:custGeom>
                <a:avLst/>
                <a:gdLst>
                  <a:gd name="connsiteX0" fmla="*/ 22860 w 142239"/>
                  <a:gd name="connsiteY0" fmla="*/ 21590 h 135254"/>
                  <a:gd name="connsiteX1" fmla="*/ 18414 w 142239"/>
                  <a:gd name="connsiteY1" fmla="*/ 33020 h 135254"/>
                  <a:gd name="connsiteX2" fmla="*/ 18414 w 142239"/>
                  <a:gd name="connsiteY2" fmla="*/ 102235 h 135254"/>
                  <a:gd name="connsiteX3" fmla="*/ 22860 w 142239"/>
                  <a:gd name="connsiteY3" fmla="*/ 113665 h 135254"/>
                  <a:gd name="connsiteX4" fmla="*/ 34289 w 142239"/>
                  <a:gd name="connsiteY4" fmla="*/ 118110 h 135254"/>
                  <a:gd name="connsiteX5" fmla="*/ 107314 w 142239"/>
                  <a:gd name="connsiteY5" fmla="*/ 118110 h 135254"/>
                  <a:gd name="connsiteX6" fmla="*/ 118745 w 142239"/>
                  <a:gd name="connsiteY6" fmla="*/ 113665 h 135254"/>
                  <a:gd name="connsiteX7" fmla="*/ 123189 w 142239"/>
                  <a:gd name="connsiteY7" fmla="*/ 102235 h 135254"/>
                  <a:gd name="connsiteX8" fmla="*/ 123189 w 142239"/>
                  <a:gd name="connsiteY8" fmla="*/ 33020 h 135254"/>
                  <a:gd name="connsiteX9" fmla="*/ 118745 w 142239"/>
                  <a:gd name="connsiteY9" fmla="*/ 21590 h 135254"/>
                  <a:gd name="connsiteX10" fmla="*/ 107314 w 142239"/>
                  <a:gd name="connsiteY10" fmla="*/ 17145 h 135254"/>
                  <a:gd name="connsiteX11" fmla="*/ 34289 w 142239"/>
                  <a:gd name="connsiteY11" fmla="*/ 17145 h 135254"/>
                  <a:gd name="connsiteX12" fmla="*/ 22860 w 142239"/>
                  <a:gd name="connsiteY12" fmla="*/ 21590 h 135254"/>
                  <a:gd name="connsiteX13" fmla="*/ 111760 w 142239"/>
                  <a:gd name="connsiteY13" fmla="*/ 0 h 135254"/>
                  <a:gd name="connsiteX14" fmla="*/ 133350 w 142239"/>
                  <a:gd name="connsiteY14" fmla="*/ 8890 h 135254"/>
                  <a:gd name="connsiteX15" fmla="*/ 142239 w 142239"/>
                  <a:gd name="connsiteY15" fmla="*/ 30480 h 135254"/>
                  <a:gd name="connsiteX16" fmla="*/ 142239 w 142239"/>
                  <a:gd name="connsiteY16" fmla="*/ 104775 h 135254"/>
                  <a:gd name="connsiteX17" fmla="*/ 133350 w 142239"/>
                  <a:gd name="connsiteY17" fmla="*/ 126365 h 135254"/>
                  <a:gd name="connsiteX18" fmla="*/ 111760 w 142239"/>
                  <a:gd name="connsiteY18" fmla="*/ 135255 h 135254"/>
                  <a:gd name="connsiteX19" fmla="*/ 30480 w 142239"/>
                  <a:gd name="connsiteY19" fmla="*/ 135255 h 135254"/>
                  <a:gd name="connsiteX20" fmla="*/ 8889 w 142239"/>
                  <a:gd name="connsiteY20" fmla="*/ 126365 h 135254"/>
                  <a:gd name="connsiteX21" fmla="*/ 0 w 142239"/>
                  <a:gd name="connsiteY21" fmla="*/ 104775 h 135254"/>
                  <a:gd name="connsiteX22" fmla="*/ 0 w 142239"/>
                  <a:gd name="connsiteY22" fmla="*/ 30480 h 135254"/>
                  <a:gd name="connsiteX23" fmla="*/ 8889 w 142239"/>
                  <a:gd name="connsiteY23" fmla="*/ 8890 h 135254"/>
                  <a:gd name="connsiteX24" fmla="*/ 30480 w 142239"/>
                  <a:gd name="connsiteY24" fmla="*/ 0 h 135254"/>
                  <a:gd name="connsiteX25" fmla="*/ 111760 w 142239"/>
                  <a:gd name="connsiteY25" fmla="*/ 0 h 1352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42239" h="135254">
                    <a:moveTo>
                      <a:pt x="22860" y="21590"/>
                    </a:moveTo>
                    <a:cubicBezTo>
                      <a:pt x="19685" y="24765"/>
                      <a:pt x="18414" y="28575"/>
                      <a:pt x="18414" y="33020"/>
                    </a:cubicBezTo>
                    <a:lnTo>
                      <a:pt x="18414" y="102235"/>
                    </a:lnTo>
                    <a:cubicBezTo>
                      <a:pt x="18414" y="106680"/>
                      <a:pt x="19685" y="110490"/>
                      <a:pt x="22860" y="113665"/>
                    </a:cubicBezTo>
                    <a:cubicBezTo>
                      <a:pt x="26035" y="116840"/>
                      <a:pt x="29845" y="118110"/>
                      <a:pt x="34289" y="118110"/>
                    </a:cubicBezTo>
                    <a:lnTo>
                      <a:pt x="107314" y="118110"/>
                    </a:lnTo>
                    <a:cubicBezTo>
                      <a:pt x="111760" y="118110"/>
                      <a:pt x="115570" y="116840"/>
                      <a:pt x="118745" y="113665"/>
                    </a:cubicBezTo>
                    <a:cubicBezTo>
                      <a:pt x="121920" y="110490"/>
                      <a:pt x="123189" y="106680"/>
                      <a:pt x="123189" y="102235"/>
                    </a:cubicBezTo>
                    <a:lnTo>
                      <a:pt x="123189" y="33020"/>
                    </a:lnTo>
                    <a:cubicBezTo>
                      <a:pt x="123189" y="28575"/>
                      <a:pt x="121920" y="24765"/>
                      <a:pt x="118745" y="21590"/>
                    </a:cubicBezTo>
                    <a:cubicBezTo>
                      <a:pt x="115570" y="18415"/>
                      <a:pt x="111760" y="17145"/>
                      <a:pt x="107314" y="17145"/>
                    </a:cubicBezTo>
                    <a:lnTo>
                      <a:pt x="34289" y="17145"/>
                    </a:lnTo>
                    <a:cubicBezTo>
                      <a:pt x="29845" y="17145"/>
                      <a:pt x="26035" y="18415"/>
                      <a:pt x="22860" y="21590"/>
                    </a:cubicBezTo>
                    <a:moveTo>
                      <a:pt x="111760" y="0"/>
                    </a:moveTo>
                    <a:cubicBezTo>
                      <a:pt x="120014" y="0"/>
                      <a:pt x="127635" y="3175"/>
                      <a:pt x="133350" y="8890"/>
                    </a:cubicBezTo>
                    <a:cubicBezTo>
                      <a:pt x="139064" y="14605"/>
                      <a:pt x="142239" y="22225"/>
                      <a:pt x="142239" y="30480"/>
                    </a:cubicBezTo>
                    <a:lnTo>
                      <a:pt x="142239" y="104775"/>
                    </a:lnTo>
                    <a:cubicBezTo>
                      <a:pt x="142239" y="113030"/>
                      <a:pt x="139064" y="120650"/>
                      <a:pt x="133350" y="126365"/>
                    </a:cubicBezTo>
                    <a:cubicBezTo>
                      <a:pt x="127635" y="132080"/>
                      <a:pt x="120014" y="135255"/>
                      <a:pt x="111760" y="135255"/>
                    </a:cubicBezTo>
                    <a:lnTo>
                      <a:pt x="30480" y="135255"/>
                    </a:lnTo>
                    <a:cubicBezTo>
                      <a:pt x="22225" y="135255"/>
                      <a:pt x="14605" y="132080"/>
                      <a:pt x="8889" y="126365"/>
                    </a:cubicBezTo>
                    <a:cubicBezTo>
                      <a:pt x="3175" y="120650"/>
                      <a:pt x="0" y="113030"/>
                      <a:pt x="0" y="104775"/>
                    </a:cubicBezTo>
                    <a:lnTo>
                      <a:pt x="0" y="30480"/>
                    </a:lnTo>
                    <a:cubicBezTo>
                      <a:pt x="0" y="22225"/>
                      <a:pt x="3175" y="14605"/>
                      <a:pt x="8889" y="8890"/>
                    </a:cubicBezTo>
                    <a:cubicBezTo>
                      <a:pt x="14605" y="3175"/>
                      <a:pt x="22225" y="0"/>
                      <a:pt x="30480" y="0"/>
                    </a:cubicBezTo>
                    <a:lnTo>
                      <a:pt x="111760" y="0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7" name="Frihåndsform: figur 56">
                <a:extLst>
                  <a:ext uri="{FF2B5EF4-FFF2-40B4-BE49-F238E27FC236}">
                    <a16:creationId xmlns:a16="http://schemas.microsoft.com/office/drawing/2014/main" id="{B5CC17C4-96DC-4D2B-9889-4879E967CB9A}"/>
                  </a:ext>
                </a:extLst>
              </p:cNvPr>
              <p:cNvSpPr/>
              <p:nvPr/>
            </p:nvSpPr>
            <p:spPr>
              <a:xfrm>
                <a:off x="10906125" y="6419693"/>
                <a:ext cx="133350" cy="135254"/>
              </a:xfrm>
              <a:custGeom>
                <a:avLst/>
                <a:gdLst>
                  <a:gd name="connsiteX0" fmla="*/ 123825 w 133350"/>
                  <a:gd name="connsiteY0" fmla="*/ 0 h 135254"/>
                  <a:gd name="connsiteX1" fmla="*/ 123825 w 133350"/>
                  <a:gd name="connsiteY1" fmla="*/ 17145 h 135254"/>
                  <a:gd name="connsiteX2" fmla="*/ 34925 w 133350"/>
                  <a:gd name="connsiteY2" fmla="*/ 17145 h 135254"/>
                  <a:gd name="connsiteX3" fmla="*/ 23495 w 133350"/>
                  <a:gd name="connsiteY3" fmla="*/ 21590 h 135254"/>
                  <a:gd name="connsiteX4" fmla="*/ 19050 w 133350"/>
                  <a:gd name="connsiteY4" fmla="*/ 33020 h 135254"/>
                  <a:gd name="connsiteX5" fmla="*/ 19050 w 133350"/>
                  <a:gd name="connsiteY5" fmla="*/ 40005 h 135254"/>
                  <a:gd name="connsiteX6" fmla="*/ 23495 w 133350"/>
                  <a:gd name="connsiteY6" fmla="*/ 51435 h 135254"/>
                  <a:gd name="connsiteX7" fmla="*/ 34925 w 133350"/>
                  <a:gd name="connsiteY7" fmla="*/ 55880 h 135254"/>
                  <a:gd name="connsiteX8" fmla="*/ 102870 w 133350"/>
                  <a:gd name="connsiteY8" fmla="*/ 55880 h 135254"/>
                  <a:gd name="connsiteX9" fmla="*/ 124460 w 133350"/>
                  <a:gd name="connsiteY9" fmla="*/ 64770 h 135254"/>
                  <a:gd name="connsiteX10" fmla="*/ 133350 w 133350"/>
                  <a:gd name="connsiteY10" fmla="*/ 86360 h 135254"/>
                  <a:gd name="connsiteX11" fmla="*/ 133350 w 133350"/>
                  <a:gd name="connsiteY11" fmla="*/ 104775 h 135254"/>
                  <a:gd name="connsiteX12" fmla="*/ 124460 w 133350"/>
                  <a:gd name="connsiteY12" fmla="*/ 126365 h 135254"/>
                  <a:gd name="connsiteX13" fmla="*/ 102870 w 133350"/>
                  <a:gd name="connsiteY13" fmla="*/ 135255 h 135254"/>
                  <a:gd name="connsiteX14" fmla="*/ 5080 w 133350"/>
                  <a:gd name="connsiteY14" fmla="*/ 135255 h 135254"/>
                  <a:gd name="connsiteX15" fmla="*/ 5080 w 133350"/>
                  <a:gd name="connsiteY15" fmla="*/ 118110 h 135254"/>
                  <a:gd name="connsiteX16" fmla="*/ 98425 w 133350"/>
                  <a:gd name="connsiteY16" fmla="*/ 118110 h 135254"/>
                  <a:gd name="connsiteX17" fmla="*/ 109855 w 133350"/>
                  <a:gd name="connsiteY17" fmla="*/ 113665 h 135254"/>
                  <a:gd name="connsiteX18" fmla="*/ 114300 w 133350"/>
                  <a:gd name="connsiteY18" fmla="*/ 102235 h 135254"/>
                  <a:gd name="connsiteX19" fmla="*/ 114300 w 133350"/>
                  <a:gd name="connsiteY19" fmla="*/ 90170 h 135254"/>
                  <a:gd name="connsiteX20" fmla="*/ 109855 w 133350"/>
                  <a:gd name="connsiteY20" fmla="*/ 78740 h 135254"/>
                  <a:gd name="connsiteX21" fmla="*/ 98425 w 133350"/>
                  <a:gd name="connsiteY21" fmla="*/ 74295 h 135254"/>
                  <a:gd name="connsiteX22" fmla="*/ 30480 w 133350"/>
                  <a:gd name="connsiteY22" fmla="*/ 74295 h 135254"/>
                  <a:gd name="connsiteX23" fmla="*/ 8890 w 133350"/>
                  <a:gd name="connsiteY23" fmla="*/ 65405 h 135254"/>
                  <a:gd name="connsiteX24" fmla="*/ 0 w 133350"/>
                  <a:gd name="connsiteY24" fmla="*/ 43815 h 135254"/>
                  <a:gd name="connsiteX25" fmla="*/ 0 w 133350"/>
                  <a:gd name="connsiteY25" fmla="*/ 30480 h 135254"/>
                  <a:gd name="connsiteX26" fmla="*/ 8890 w 133350"/>
                  <a:gd name="connsiteY26" fmla="*/ 8890 h 135254"/>
                  <a:gd name="connsiteX27" fmla="*/ 30480 w 133350"/>
                  <a:gd name="connsiteY27" fmla="*/ 0 h 135254"/>
                  <a:gd name="connsiteX28" fmla="*/ 123825 w 133350"/>
                  <a:gd name="connsiteY28" fmla="*/ 0 h 1352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33350" h="135254">
                    <a:moveTo>
                      <a:pt x="123825" y="0"/>
                    </a:moveTo>
                    <a:lnTo>
                      <a:pt x="123825" y="17145"/>
                    </a:lnTo>
                    <a:lnTo>
                      <a:pt x="34925" y="17145"/>
                    </a:lnTo>
                    <a:cubicBezTo>
                      <a:pt x="30480" y="17145"/>
                      <a:pt x="26670" y="18415"/>
                      <a:pt x="23495" y="21590"/>
                    </a:cubicBezTo>
                    <a:cubicBezTo>
                      <a:pt x="20320" y="24765"/>
                      <a:pt x="19050" y="28575"/>
                      <a:pt x="19050" y="33020"/>
                    </a:cubicBezTo>
                    <a:lnTo>
                      <a:pt x="19050" y="40005"/>
                    </a:lnTo>
                    <a:cubicBezTo>
                      <a:pt x="19050" y="44450"/>
                      <a:pt x="20320" y="48260"/>
                      <a:pt x="23495" y="51435"/>
                    </a:cubicBezTo>
                    <a:cubicBezTo>
                      <a:pt x="26670" y="54610"/>
                      <a:pt x="30480" y="55880"/>
                      <a:pt x="34925" y="55880"/>
                    </a:cubicBezTo>
                    <a:lnTo>
                      <a:pt x="102870" y="55880"/>
                    </a:lnTo>
                    <a:cubicBezTo>
                      <a:pt x="111125" y="55880"/>
                      <a:pt x="118745" y="59055"/>
                      <a:pt x="124460" y="64770"/>
                    </a:cubicBezTo>
                    <a:cubicBezTo>
                      <a:pt x="130175" y="70485"/>
                      <a:pt x="133350" y="78105"/>
                      <a:pt x="133350" y="86360"/>
                    </a:cubicBezTo>
                    <a:lnTo>
                      <a:pt x="133350" y="104775"/>
                    </a:lnTo>
                    <a:cubicBezTo>
                      <a:pt x="133350" y="113030"/>
                      <a:pt x="130175" y="120015"/>
                      <a:pt x="124460" y="126365"/>
                    </a:cubicBezTo>
                    <a:cubicBezTo>
                      <a:pt x="118745" y="132080"/>
                      <a:pt x="111125" y="135255"/>
                      <a:pt x="102870" y="135255"/>
                    </a:cubicBezTo>
                    <a:lnTo>
                      <a:pt x="5080" y="135255"/>
                    </a:lnTo>
                    <a:lnTo>
                      <a:pt x="5080" y="118110"/>
                    </a:lnTo>
                    <a:lnTo>
                      <a:pt x="98425" y="118110"/>
                    </a:lnTo>
                    <a:cubicBezTo>
                      <a:pt x="102870" y="118110"/>
                      <a:pt x="106680" y="116840"/>
                      <a:pt x="109855" y="113665"/>
                    </a:cubicBezTo>
                    <a:cubicBezTo>
                      <a:pt x="113030" y="110490"/>
                      <a:pt x="114300" y="106680"/>
                      <a:pt x="114300" y="102235"/>
                    </a:cubicBezTo>
                    <a:lnTo>
                      <a:pt x="114300" y="90170"/>
                    </a:lnTo>
                    <a:cubicBezTo>
                      <a:pt x="114300" y="85725"/>
                      <a:pt x="113030" y="81915"/>
                      <a:pt x="109855" y="78740"/>
                    </a:cubicBezTo>
                    <a:cubicBezTo>
                      <a:pt x="106680" y="75565"/>
                      <a:pt x="102870" y="74295"/>
                      <a:pt x="98425" y="74295"/>
                    </a:cubicBezTo>
                    <a:lnTo>
                      <a:pt x="30480" y="74295"/>
                    </a:lnTo>
                    <a:cubicBezTo>
                      <a:pt x="22225" y="74295"/>
                      <a:pt x="14605" y="71120"/>
                      <a:pt x="8890" y="65405"/>
                    </a:cubicBezTo>
                    <a:cubicBezTo>
                      <a:pt x="3175" y="59690"/>
                      <a:pt x="0" y="52070"/>
                      <a:pt x="0" y="43815"/>
                    </a:cubicBezTo>
                    <a:lnTo>
                      <a:pt x="0" y="30480"/>
                    </a:lnTo>
                    <a:cubicBezTo>
                      <a:pt x="0" y="22225"/>
                      <a:pt x="3175" y="15240"/>
                      <a:pt x="8890" y="8890"/>
                    </a:cubicBezTo>
                    <a:cubicBezTo>
                      <a:pt x="14605" y="3175"/>
                      <a:pt x="22225" y="0"/>
                      <a:pt x="30480" y="0"/>
                    </a:cubicBezTo>
                    <a:lnTo>
                      <a:pt x="123825" y="0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8" name="Frihåndsform: figur 57">
                <a:extLst>
                  <a:ext uri="{FF2B5EF4-FFF2-40B4-BE49-F238E27FC236}">
                    <a16:creationId xmlns:a16="http://schemas.microsoft.com/office/drawing/2014/main" id="{35BEEAF7-5B85-CF7E-106D-31026D62A473}"/>
                  </a:ext>
                </a:extLst>
              </p:cNvPr>
              <p:cNvSpPr/>
              <p:nvPr/>
            </p:nvSpPr>
            <p:spPr>
              <a:xfrm>
                <a:off x="11247755" y="6419693"/>
                <a:ext cx="133350" cy="134619"/>
              </a:xfrm>
              <a:custGeom>
                <a:avLst/>
                <a:gdLst>
                  <a:gd name="connsiteX0" fmla="*/ 19050 w 133350"/>
                  <a:gd name="connsiteY0" fmla="*/ 118110 h 134619"/>
                  <a:gd name="connsiteX1" fmla="*/ 98425 w 133350"/>
                  <a:gd name="connsiteY1" fmla="*/ 118110 h 134619"/>
                  <a:gd name="connsiteX2" fmla="*/ 114935 w 133350"/>
                  <a:gd name="connsiteY2" fmla="*/ 106045 h 134619"/>
                  <a:gd name="connsiteX3" fmla="*/ 114935 w 133350"/>
                  <a:gd name="connsiteY3" fmla="*/ 85090 h 134619"/>
                  <a:gd name="connsiteX4" fmla="*/ 98425 w 133350"/>
                  <a:gd name="connsiteY4" fmla="*/ 73025 h 134619"/>
                  <a:gd name="connsiteX5" fmla="*/ 19050 w 133350"/>
                  <a:gd name="connsiteY5" fmla="*/ 73025 h 134619"/>
                  <a:gd name="connsiteX6" fmla="*/ 19050 w 133350"/>
                  <a:gd name="connsiteY6" fmla="*/ 118110 h 134619"/>
                  <a:gd name="connsiteX7" fmla="*/ 19050 w 133350"/>
                  <a:gd name="connsiteY7" fmla="*/ 57150 h 134619"/>
                  <a:gd name="connsiteX8" fmla="*/ 95250 w 133350"/>
                  <a:gd name="connsiteY8" fmla="*/ 57150 h 134619"/>
                  <a:gd name="connsiteX9" fmla="*/ 111760 w 133350"/>
                  <a:gd name="connsiteY9" fmla="*/ 45720 h 134619"/>
                  <a:gd name="connsiteX10" fmla="*/ 111760 w 133350"/>
                  <a:gd name="connsiteY10" fmla="*/ 29845 h 134619"/>
                  <a:gd name="connsiteX11" fmla="*/ 95250 w 133350"/>
                  <a:gd name="connsiteY11" fmla="*/ 17145 h 134619"/>
                  <a:gd name="connsiteX12" fmla="*/ 19050 w 133350"/>
                  <a:gd name="connsiteY12" fmla="*/ 17145 h 134619"/>
                  <a:gd name="connsiteX13" fmla="*/ 19050 w 133350"/>
                  <a:gd name="connsiteY13" fmla="*/ 57150 h 134619"/>
                  <a:gd name="connsiteX14" fmla="*/ 100330 w 133350"/>
                  <a:gd name="connsiteY14" fmla="*/ 0 h 134619"/>
                  <a:gd name="connsiteX15" fmla="*/ 122555 w 133350"/>
                  <a:gd name="connsiteY15" fmla="*/ 6350 h 134619"/>
                  <a:gd name="connsiteX16" fmla="*/ 130810 w 133350"/>
                  <a:gd name="connsiteY16" fmla="*/ 24130 h 134619"/>
                  <a:gd name="connsiteX17" fmla="*/ 130810 w 133350"/>
                  <a:gd name="connsiteY17" fmla="*/ 41910 h 134619"/>
                  <a:gd name="connsiteX18" fmla="*/ 130810 w 133350"/>
                  <a:gd name="connsiteY18" fmla="*/ 47625 h 134619"/>
                  <a:gd name="connsiteX19" fmla="*/ 129539 w 133350"/>
                  <a:gd name="connsiteY19" fmla="*/ 52705 h 134619"/>
                  <a:gd name="connsiteX20" fmla="*/ 126364 w 133350"/>
                  <a:gd name="connsiteY20" fmla="*/ 57785 h 134619"/>
                  <a:gd name="connsiteX21" fmla="*/ 120650 w 133350"/>
                  <a:gd name="connsiteY21" fmla="*/ 60960 h 134619"/>
                  <a:gd name="connsiteX22" fmla="*/ 111760 w 133350"/>
                  <a:gd name="connsiteY22" fmla="*/ 62230 h 134619"/>
                  <a:gd name="connsiteX23" fmla="*/ 127000 w 133350"/>
                  <a:gd name="connsiteY23" fmla="*/ 68580 h 134619"/>
                  <a:gd name="connsiteX24" fmla="*/ 133350 w 133350"/>
                  <a:gd name="connsiteY24" fmla="*/ 82550 h 134619"/>
                  <a:gd name="connsiteX25" fmla="*/ 133350 w 133350"/>
                  <a:gd name="connsiteY25" fmla="*/ 110490 h 134619"/>
                  <a:gd name="connsiteX26" fmla="*/ 125095 w 133350"/>
                  <a:gd name="connsiteY26" fmla="*/ 128270 h 134619"/>
                  <a:gd name="connsiteX27" fmla="*/ 102870 w 133350"/>
                  <a:gd name="connsiteY27" fmla="*/ 134620 h 134619"/>
                  <a:gd name="connsiteX28" fmla="*/ 0 w 133350"/>
                  <a:gd name="connsiteY28" fmla="*/ 134620 h 134619"/>
                  <a:gd name="connsiteX29" fmla="*/ 0 w 133350"/>
                  <a:gd name="connsiteY29" fmla="*/ 0 h 134619"/>
                  <a:gd name="connsiteX30" fmla="*/ 99695 w 133350"/>
                  <a:gd name="connsiteY30" fmla="*/ 0 h 134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33350" h="134619">
                    <a:moveTo>
                      <a:pt x="19050" y="118110"/>
                    </a:moveTo>
                    <a:lnTo>
                      <a:pt x="98425" y="118110"/>
                    </a:lnTo>
                    <a:cubicBezTo>
                      <a:pt x="109220" y="118110"/>
                      <a:pt x="114935" y="114300"/>
                      <a:pt x="114935" y="106045"/>
                    </a:cubicBezTo>
                    <a:lnTo>
                      <a:pt x="114935" y="85090"/>
                    </a:lnTo>
                    <a:cubicBezTo>
                      <a:pt x="114935" y="77470"/>
                      <a:pt x="109220" y="73025"/>
                      <a:pt x="98425" y="73025"/>
                    </a:cubicBezTo>
                    <a:lnTo>
                      <a:pt x="19050" y="73025"/>
                    </a:lnTo>
                    <a:lnTo>
                      <a:pt x="19050" y="118110"/>
                    </a:lnTo>
                    <a:close/>
                    <a:moveTo>
                      <a:pt x="19050" y="57150"/>
                    </a:moveTo>
                    <a:lnTo>
                      <a:pt x="95250" y="57150"/>
                    </a:lnTo>
                    <a:cubicBezTo>
                      <a:pt x="106045" y="57150"/>
                      <a:pt x="111760" y="53340"/>
                      <a:pt x="111760" y="45720"/>
                    </a:cubicBezTo>
                    <a:lnTo>
                      <a:pt x="111760" y="29845"/>
                    </a:lnTo>
                    <a:cubicBezTo>
                      <a:pt x="111760" y="21590"/>
                      <a:pt x="106045" y="17145"/>
                      <a:pt x="95250" y="17145"/>
                    </a:cubicBezTo>
                    <a:lnTo>
                      <a:pt x="19050" y="17145"/>
                    </a:lnTo>
                    <a:lnTo>
                      <a:pt x="19050" y="57150"/>
                    </a:lnTo>
                    <a:close/>
                    <a:moveTo>
                      <a:pt x="100330" y="0"/>
                    </a:moveTo>
                    <a:cubicBezTo>
                      <a:pt x="109220" y="0"/>
                      <a:pt x="116839" y="1905"/>
                      <a:pt x="122555" y="6350"/>
                    </a:cubicBezTo>
                    <a:cubicBezTo>
                      <a:pt x="128270" y="10160"/>
                      <a:pt x="130810" y="16510"/>
                      <a:pt x="130810" y="24130"/>
                    </a:cubicBezTo>
                    <a:lnTo>
                      <a:pt x="130810" y="41910"/>
                    </a:lnTo>
                    <a:cubicBezTo>
                      <a:pt x="130810" y="44450"/>
                      <a:pt x="130810" y="45720"/>
                      <a:pt x="130810" y="47625"/>
                    </a:cubicBezTo>
                    <a:cubicBezTo>
                      <a:pt x="130810" y="48895"/>
                      <a:pt x="130810" y="50800"/>
                      <a:pt x="129539" y="52705"/>
                    </a:cubicBezTo>
                    <a:cubicBezTo>
                      <a:pt x="128905" y="54610"/>
                      <a:pt x="127635" y="56515"/>
                      <a:pt x="126364" y="57785"/>
                    </a:cubicBezTo>
                    <a:cubicBezTo>
                      <a:pt x="125095" y="59055"/>
                      <a:pt x="123189" y="60325"/>
                      <a:pt x="120650" y="60960"/>
                    </a:cubicBezTo>
                    <a:cubicBezTo>
                      <a:pt x="118110" y="61595"/>
                      <a:pt x="114935" y="62230"/>
                      <a:pt x="111760" y="62230"/>
                    </a:cubicBezTo>
                    <a:cubicBezTo>
                      <a:pt x="117475" y="62230"/>
                      <a:pt x="123189" y="64135"/>
                      <a:pt x="127000" y="68580"/>
                    </a:cubicBezTo>
                    <a:cubicBezTo>
                      <a:pt x="131445" y="72390"/>
                      <a:pt x="133350" y="77470"/>
                      <a:pt x="133350" y="82550"/>
                    </a:cubicBezTo>
                    <a:lnTo>
                      <a:pt x="133350" y="110490"/>
                    </a:lnTo>
                    <a:cubicBezTo>
                      <a:pt x="133350" y="118745"/>
                      <a:pt x="130810" y="124460"/>
                      <a:pt x="125095" y="128270"/>
                    </a:cubicBezTo>
                    <a:cubicBezTo>
                      <a:pt x="119380" y="132080"/>
                      <a:pt x="111760" y="134620"/>
                      <a:pt x="102870" y="134620"/>
                    </a:cubicBezTo>
                    <a:lnTo>
                      <a:pt x="0" y="134620"/>
                    </a:lnTo>
                    <a:lnTo>
                      <a:pt x="0" y="0"/>
                    </a:lnTo>
                    <a:lnTo>
                      <a:pt x="99695" y="0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9" name="Frihåndsform: figur 58">
                <a:extLst>
                  <a:ext uri="{FF2B5EF4-FFF2-40B4-BE49-F238E27FC236}">
                    <a16:creationId xmlns:a16="http://schemas.microsoft.com/office/drawing/2014/main" id="{13373A58-A3A9-E6B2-C815-16A681B2F7AD}"/>
                  </a:ext>
                </a:extLst>
              </p:cNvPr>
              <p:cNvSpPr/>
              <p:nvPr/>
            </p:nvSpPr>
            <p:spPr>
              <a:xfrm>
                <a:off x="11415394" y="6419058"/>
                <a:ext cx="128905" cy="135254"/>
              </a:xfrm>
              <a:custGeom>
                <a:avLst/>
                <a:gdLst>
                  <a:gd name="connsiteX0" fmla="*/ 128905 w 128905"/>
                  <a:gd name="connsiteY0" fmla="*/ 635 h 135254"/>
                  <a:gd name="connsiteX1" fmla="*/ 128905 w 128905"/>
                  <a:gd name="connsiteY1" fmla="*/ 17780 h 135254"/>
                  <a:gd name="connsiteX2" fmla="*/ 34925 w 128905"/>
                  <a:gd name="connsiteY2" fmla="*/ 17780 h 135254"/>
                  <a:gd name="connsiteX3" fmla="*/ 23495 w 128905"/>
                  <a:gd name="connsiteY3" fmla="*/ 22225 h 135254"/>
                  <a:gd name="connsiteX4" fmla="*/ 19050 w 128905"/>
                  <a:gd name="connsiteY4" fmla="*/ 33655 h 135254"/>
                  <a:gd name="connsiteX5" fmla="*/ 19050 w 128905"/>
                  <a:gd name="connsiteY5" fmla="*/ 57150 h 135254"/>
                  <a:gd name="connsiteX6" fmla="*/ 110490 w 128905"/>
                  <a:gd name="connsiteY6" fmla="*/ 57150 h 135254"/>
                  <a:gd name="connsiteX7" fmla="*/ 110490 w 128905"/>
                  <a:gd name="connsiteY7" fmla="*/ 74295 h 135254"/>
                  <a:gd name="connsiteX8" fmla="*/ 19050 w 128905"/>
                  <a:gd name="connsiteY8" fmla="*/ 74295 h 135254"/>
                  <a:gd name="connsiteX9" fmla="*/ 19050 w 128905"/>
                  <a:gd name="connsiteY9" fmla="*/ 102235 h 135254"/>
                  <a:gd name="connsiteX10" fmla="*/ 23495 w 128905"/>
                  <a:gd name="connsiteY10" fmla="*/ 113665 h 135254"/>
                  <a:gd name="connsiteX11" fmla="*/ 34925 w 128905"/>
                  <a:gd name="connsiteY11" fmla="*/ 118110 h 135254"/>
                  <a:gd name="connsiteX12" fmla="*/ 128905 w 128905"/>
                  <a:gd name="connsiteY12" fmla="*/ 118110 h 135254"/>
                  <a:gd name="connsiteX13" fmla="*/ 128905 w 128905"/>
                  <a:gd name="connsiteY13" fmla="*/ 135255 h 135254"/>
                  <a:gd name="connsiteX14" fmla="*/ 30480 w 128905"/>
                  <a:gd name="connsiteY14" fmla="*/ 135255 h 135254"/>
                  <a:gd name="connsiteX15" fmla="*/ 8890 w 128905"/>
                  <a:gd name="connsiteY15" fmla="*/ 126365 h 135254"/>
                  <a:gd name="connsiteX16" fmla="*/ 0 w 128905"/>
                  <a:gd name="connsiteY16" fmla="*/ 104775 h 135254"/>
                  <a:gd name="connsiteX17" fmla="*/ 0 w 128905"/>
                  <a:gd name="connsiteY17" fmla="*/ 30480 h 135254"/>
                  <a:gd name="connsiteX18" fmla="*/ 8890 w 128905"/>
                  <a:gd name="connsiteY18" fmla="*/ 8890 h 135254"/>
                  <a:gd name="connsiteX19" fmla="*/ 30480 w 128905"/>
                  <a:gd name="connsiteY19" fmla="*/ 0 h 135254"/>
                  <a:gd name="connsiteX20" fmla="*/ 128905 w 128905"/>
                  <a:gd name="connsiteY20" fmla="*/ 0 h 1352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28905" h="135254">
                    <a:moveTo>
                      <a:pt x="128905" y="635"/>
                    </a:moveTo>
                    <a:lnTo>
                      <a:pt x="128905" y="17780"/>
                    </a:lnTo>
                    <a:lnTo>
                      <a:pt x="34925" y="17780"/>
                    </a:lnTo>
                    <a:cubicBezTo>
                      <a:pt x="30480" y="17780"/>
                      <a:pt x="26670" y="19050"/>
                      <a:pt x="23495" y="22225"/>
                    </a:cubicBezTo>
                    <a:cubicBezTo>
                      <a:pt x="20320" y="25400"/>
                      <a:pt x="19050" y="29210"/>
                      <a:pt x="19050" y="33655"/>
                    </a:cubicBezTo>
                    <a:lnTo>
                      <a:pt x="19050" y="57150"/>
                    </a:lnTo>
                    <a:lnTo>
                      <a:pt x="110490" y="57150"/>
                    </a:lnTo>
                    <a:lnTo>
                      <a:pt x="110490" y="74295"/>
                    </a:lnTo>
                    <a:lnTo>
                      <a:pt x="19050" y="74295"/>
                    </a:lnTo>
                    <a:lnTo>
                      <a:pt x="19050" y="102235"/>
                    </a:lnTo>
                    <a:cubicBezTo>
                      <a:pt x="19050" y="106680"/>
                      <a:pt x="20320" y="110490"/>
                      <a:pt x="23495" y="113665"/>
                    </a:cubicBezTo>
                    <a:cubicBezTo>
                      <a:pt x="26670" y="116840"/>
                      <a:pt x="30480" y="118110"/>
                      <a:pt x="34925" y="118110"/>
                    </a:cubicBezTo>
                    <a:lnTo>
                      <a:pt x="128905" y="118110"/>
                    </a:lnTo>
                    <a:lnTo>
                      <a:pt x="128905" y="135255"/>
                    </a:lnTo>
                    <a:lnTo>
                      <a:pt x="30480" y="135255"/>
                    </a:lnTo>
                    <a:cubicBezTo>
                      <a:pt x="22225" y="135255"/>
                      <a:pt x="14605" y="132080"/>
                      <a:pt x="8890" y="126365"/>
                    </a:cubicBezTo>
                    <a:cubicBezTo>
                      <a:pt x="3175" y="120650"/>
                      <a:pt x="0" y="113030"/>
                      <a:pt x="0" y="104775"/>
                    </a:cubicBezTo>
                    <a:lnTo>
                      <a:pt x="0" y="30480"/>
                    </a:lnTo>
                    <a:cubicBezTo>
                      <a:pt x="0" y="22225"/>
                      <a:pt x="3175" y="14605"/>
                      <a:pt x="8890" y="8890"/>
                    </a:cubicBezTo>
                    <a:cubicBezTo>
                      <a:pt x="14605" y="3175"/>
                      <a:pt x="22225" y="0"/>
                      <a:pt x="30480" y="0"/>
                    </a:cubicBezTo>
                    <a:lnTo>
                      <a:pt x="128905" y="0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60" name="Frihåndsform: figur 59">
                <a:extLst>
                  <a:ext uri="{FF2B5EF4-FFF2-40B4-BE49-F238E27FC236}">
                    <a16:creationId xmlns:a16="http://schemas.microsoft.com/office/drawing/2014/main" id="{E0882A45-2304-3F5F-54F3-11B8B6A0F3EB}"/>
                  </a:ext>
                </a:extLst>
              </p:cNvPr>
              <p:cNvSpPr/>
              <p:nvPr/>
            </p:nvSpPr>
            <p:spPr>
              <a:xfrm>
                <a:off x="11581130" y="6419693"/>
                <a:ext cx="133350" cy="135254"/>
              </a:xfrm>
              <a:custGeom>
                <a:avLst/>
                <a:gdLst>
                  <a:gd name="connsiteX0" fmla="*/ 18414 w 133350"/>
                  <a:gd name="connsiteY0" fmla="*/ 62230 h 135254"/>
                  <a:gd name="connsiteX1" fmla="*/ 97789 w 133350"/>
                  <a:gd name="connsiteY1" fmla="*/ 62230 h 135254"/>
                  <a:gd name="connsiteX2" fmla="*/ 114300 w 133350"/>
                  <a:gd name="connsiteY2" fmla="*/ 50165 h 135254"/>
                  <a:gd name="connsiteX3" fmla="*/ 114300 w 133350"/>
                  <a:gd name="connsiteY3" fmla="*/ 27940 h 135254"/>
                  <a:gd name="connsiteX4" fmla="*/ 97789 w 133350"/>
                  <a:gd name="connsiteY4" fmla="*/ 15875 h 135254"/>
                  <a:gd name="connsiteX5" fmla="*/ 18414 w 133350"/>
                  <a:gd name="connsiteY5" fmla="*/ 15875 h 135254"/>
                  <a:gd name="connsiteX6" fmla="*/ 18414 w 133350"/>
                  <a:gd name="connsiteY6" fmla="*/ 61595 h 135254"/>
                  <a:gd name="connsiteX7" fmla="*/ 102870 w 133350"/>
                  <a:gd name="connsiteY7" fmla="*/ 0 h 135254"/>
                  <a:gd name="connsiteX8" fmla="*/ 125095 w 133350"/>
                  <a:gd name="connsiteY8" fmla="*/ 6350 h 135254"/>
                  <a:gd name="connsiteX9" fmla="*/ 133350 w 133350"/>
                  <a:gd name="connsiteY9" fmla="*/ 24130 h 135254"/>
                  <a:gd name="connsiteX10" fmla="*/ 133350 w 133350"/>
                  <a:gd name="connsiteY10" fmla="*/ 46355 h 135254"/>
                  <a:gd name="connsiteX11" fmla="*/ 128905 w 133350"/>
                  <a:gd name="connsiteY11" fmla="*/ 63500 h 135254"/>
                  <a:gd name="connsiteX12" fmla="*/ 114300 w 133350"/>
                  <a:gd name="connsiteY12" fmla="*/ 67945 h 135254"/>
                  <a:gd name="connsiteX13" fmla="*/ 128905 w 133350"/>
                  <a:gd name="connsiteY13" fmla="*/ 76200 h 135254"/>
                  <a:gd name="connsiteX14" fmla="*/ 133350 w 133350"/>
                  <a:gd name="connsiteY14" fmla="*/ 93980 h 135254"/>
                  <a:gd name="connsiteX15" fmla="*/ 133350 w 133350"/>
                  <a:gd name="connsiteY15" fmla="*/ 135255 h 135254"/>
                  <a:gd name="connsiteX16" fmla="*/ 114300 w 133350"/>
                  <a:gd name="connsiteY16" fmla="*/ 135255 h 135254"/>
                  <a:gd name="connsiteX17" fmla="*/ 114300 w 133350"/>
                  <a:gd name="connsiteY17" fmla="*/ 90805 h 135254"/>
                  <a:gd name="connsiteX18" fmla="*/ 97789 w 133350"/>
                  <a:gd name="connsiteY18" fmla="*/ 78740 h 135254"/>
                  <a:gd name="connsiteX19" fmla="*/ 18414 w 133350"/>
                  <a:gd name="connsiteY19" fmla="*/ 78740 h 135254"/>
                  <a:gd name="connsiteX20" fmla="*/ 18414 w 133350"/>
                  <a:gd name="connsiteY20" fmla="*/ 134620 h 135254"/>
                  <a:gd name="connsiteX21" fmla="*/ 0 w 133350"/>
                  <a:gd name="connsiteY21" fmla="*/ 134620 h 135254"/>
                  <a:gd name="connsiteX22" fmla="*/ 0 w 133350"/>
                  <a:gd name="connsiteY22" fmla="*/ 0 h 135254"/>
                  <a:gd name="connsiteX23" fmla="*/ 102870 w 133350"/>
                  <a:gd name="connsiteY23" fmla="*/ 0 h 1352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33350" h="135254">
                    <a:moveTo>
                      <a:pt x="18414" y="62230"/>
                    </a:moveTo>
                    <a:lnTo>
                      <a:pt x="97789" y="62230"/>
                    </a:lnTo>
                    <a:cubicBezTo>
                      <a:pt x="108585" y="62230"/>
                      <a:pt x="114300" y="58420"/>
                      <a:pt x="114300" y="50165"/>
                    </a:cubicBezTo>
                    <a:lnTo>
                      <a:pt x="114300" y="27940"/>
                    </a:lnTo>
                    <a:cubicBezTo>
                      <a:pt x="114300" y="20320"/>
                      <a:pt x="108585" y="15875"/>
                      <a:pt x="97789" y="15875"/>
                    </a:cubicBezTo>
                    <a:lnTo>
                      <a:pt x="18414" y="15875"/>
                    </a:lnTo>
                    <a:lnTo>
                      <a:pt x="18414" y="61595"/>
                    </a:lnTo>
                    <a:close/>
                    <a:moveTo>
                      <a:pt x="102870" y="0"/>
                    </a:moveTo>
                    <a:cubicBezTo>
                      <a:pt x="111760" y="0"/>
                      <a:pt x="119380" y="1905"/>
                      <a:pt x="125095" y="6350"/>
                    </a:cubicBezTo>
                    <a:cubicBezTo>
                      <a:pt x="130810" y="10795"/>
                      <a:pt x="133350" y="16510"/>
                      <a:pt x="133350" y="24130"/>
                    </a:cubicBezTo>
                    <a:lnTo>
                      <a:pt x="133350" y="46355"/>
                    </a:lnTo>
                    <a:cubicBezTo>
                      <a:pt x="133350" y="54610"/>
                      <a:pt x="132080" y="60325"/>
                      <a:pt x="128905" y="63500"/>
                    </a:cubicBezTo>
                    <a:cubicBezTo>
                      <a:pt x="125730" y="66040"/>
                      <a:pt x="121285" y="67945"/>
                      <a:pt x="114300" y="67945"/>
                    </a:cubicBezTo>
                    <a:cubicBezTo>
                      <a:pt x="120650" y="69850"/>
                      <a:pt x="125730" y="72390"/>
                      <a:pt x="128905" y="76200"/>
                    </a:cubicBezTo>
                    <a:cubicBezTo>
                      <a:pt x="132080" y="80010"/>
                      <a:pt x="133350" y="85725"/>
                      <a:pt x="133350" y="93980"/>
                    </a:cubicBezTo>
                    <a:lnTo>
                      <a:pt x="133350" y="135255"/>
                    </a:lnTo>
                    <a:lnTo>
                      <a:pt x="114300" y="135255"/>
                    </a:lnTo>
                    <a:lnTo>
                      <a:pt x="114300" y="90805"/>
                    </a:lnTo>
                    <a:cubicBezTo>
                      <a:pt x="114300" y="83185"/>
                      <a:pt x="108585" y="78740"/>
                      <a:pt x="97789" y="78740"/>
                    </a:cubicBezTo>
                    <a:lnTo>
                      <a:pt x="18414" y="78740"/>
                    </a:lnTo>
                    <a:lnTo>
                      <a:pt x="18414" y="134620"/>
                    </a:lnTo>
                    <a:lnTo>
                      <a:pt x="0" y="134620"/>
                    </a:lnTo>
                    <a:lnTo>
                      <a:pt x="0" y="0"/>
                    </a:lnTo>
                    <a:lnTo>
                      <a:pt x="102870" y="0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61" name="Frihåndsform: figur 60">
                <a:extLst>
                  <a:ext uri="{FF2B5EF4-FFF2-40B4-BE49-F238E27FC236}">
                    <a16:creationId xmlns:a16="http://schemas.microsoft.com/office/drawing/2014/main" id="{074C9BF9-22C5-CBEF-D68B-E93E29B9945C}"/>
                  </a:ext>
                </a:extLst>
              </p:cNvPr>
              <p:cNvSpPr/>
              <p:nvPr/>
            </p:nvSpPr>
            <p:spPr>
              <a:xfrm>
                <a:off x="11748134" y="6419058"/>
                <a:ext cx="139700" cy="135254"/>
              </a:xfrm>
              <a:custGeom>
                <a:avLst/>
                <a:gdLst>
                  <a:gd name="connsiteX0" fmla="*/ 130175 w 139700"/>
                  <a:gd name="connsiteY0" fmla="*/ 635 h 135254"/>
                  <a:gd name="connsiteX1" fmla="*/ 130175 w 139700"/>
                  <a:gd name="connsiteY1" fmla="*/ 17145 h 135254"/>
                  <a:gd name="connsiteX2" fmla="*/ 34925 w 139700"/>
                  <a:gd name="connsiteY2" fmla="*/ 17145 h 135254"/>
                  <a:gd name="connsiteX3" fmla="*/ 23495 w 139700"/>
                  <a:gd name="connsiteY3" fmla="*/ 21590 h 135254"/>
                  <a:gd name="connsiteX4" fmla="*/ 19050 w 139700"/>
                  <a:gd name="connsiteY4" fmla="*/ 33020 h 135254"/>
                  <a:gd name="connsiteX5" fmla="*/ 19050 w 139700"/>
                  <a:gd name="connsiteY5" fmla="*/ 102235 h 135254"/>
                  <a:gd name="connsiteX6" fmla="*/ 23495 w 139700"/>
                  <a:gd name="connsiteY6" fmla="*/ 113665 h 135254"/>
                  <a:gd name="connsiteX7" fmla="*/ 34925 w 139700"/>
                  <a:gd name="connsiteY7" fmla="*/ 118110 h 135254"/>
                  <a:gd name="connsiteX8" fmla="*/ 104775 w 139700"/>
                  <a:gd name="connsiteY8" fmla="*/ 118110 h 135254"/>
                  <a:gd name="connsiteX9" fmla="*/ 116205 w 139700"/>
                  <a:gd name="connsiteY9" fmla="*/ 113665 h 135254"/>
                  <a:gd name="connsiteX10" fmla="*/ 120650 w 139700"/>
                  <a:gd name="connsiteY10" fmla="*/ 102235 h 135254"/>
                  <a:gd name="connsiteX11" fmla="*/ 120650 w 139700"/>
                  <a:gd name="connsiteY11" fmla="*/ 73025 h 135254"/>
                  <a:gd name="connsiteX12" fmla="*/ 83820 w 139700"/>
                  <a:gd name="connsiteY12" fmla="*/ 73025 h 135254"/>
                  <a:gd name="connsiteX13" fmla="*/ 83820 w 139700"/>
                  <a:gd name="connsiteY13" fmla="*/ 56515 h 135254"/>
                  <a:gd name="connsiteX14" fmla="*/ 139700 w 139700"/>
                  <a:gd name="connsiteY14" fmla="*/ 56515 h 135254"/>
                  <a:gd name="connsiteX15" fmla="*/ 139700 w 139700"/>
                  <a:gd name="connsiteY15" fmla="*/ 104775 h 135254"/>
                  <a:gd name="connsiteX16" fmla="*/ 130810 w 139700"/>
                  <a:gd name="connsiteY16" fmla="*/ 126365 h 135254"/>
                  <a:gd name="connsiteX17" fmla="*/ 109220 w 139700"/>
                  <a:gd name="connsiteY17" fmla="*/ 135255 h 135254"/>
                  <a:gd name="connsiteX18" fmla="*/ 30480 w 139700"/>
                  <a:gd name="connsiteY18" fmla="*/ 135255 h 135254"/>
                  <a:gd name="connsiteX19" fmla="*/ 8890 w 139700"/>
                  <a:gd name="connsiteY19" fmla="*/ 126365 h 135254"/>
                  <a:gd name="connsiteX20" fmla="*/ 0 w 139700"/>
                  <a:gd name="connsiteY20" fmla="*/ 104775 h 135254"/>
                  <a:gd name="connsiteX21" fmla="*/ 0 w 139700"/>
                  <a:gd name="connsiteY21" fmla="*/ 30480 h 135254"/>
                  <a:gd name="connsiteX22" fmla="*/ 8890 w 139700"/>
                  <a:gd name="connsiteY22" fmla="*/ 8890 h 135254"/>
                  <a:gd name="connsiteX23" fmla="*/ 30480 w 139700"/>
                  <a:gd name="connsiteY23" fmla="*/ 0 h 135254"/>
                  <a:gd name="connsiteX24" fmla="*/ 130175 w 139700"/>
                  <a:gd name="connsiteY24" fmla="*/ 0 h 1352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39700" h="135254">
                    <a:moveTo>
                      <a:pt x="130175" y="635"/>
                    </a:moveTo>
                    <a:lnTo>
                      <a:pt x="130175" y="17145"/>
                    </a:lnTo>
                    <a:lnTo>
                      <a:pt x="34925" y="17145"/>
                    </a:lnTo>
                    <a:cubicBezTo>
                      <a:pt x="30480" y="17145"/>
                      <a:pt x="26670" y="18415"/>
                      <a:pt x="23495" y="21590"/>
                    </a:cubicBezTo>
                    <a:cubicBezTo>
                      <a:pt x="20320" y="24765"/>
                      <a:pt x="19050" y="28575"/>
                      <a:pt x="19050" y="33020"/>
                    </a:cubicBezTo>
                    <a:lnTo>
                      <a:pt x="19050" y="102235"/>
                    </a:lnTo>
                    <a:cubicBezTo>
                      <a:pt x="19050" y="106680"/>
                      <a:pt x="20320" y="110490"/>
                      <a:pt x="23495" y="113665"/>
                    </a:cubicBezTo>
                    <a:cubicBezTo>
                      <a:pt x="26670" y="116840"/>
                      <a:pt x="30480" y="118110"/>
                      <a:pt x="34925" y="118110"/>
                    </a:cubicBezTo>
                    <a:lnTo>
                      <a:pt x="104775" y="118110"/>
                    </a:lnTo>
                    <a:cubicBezTo>
                      <a:pt x="109220" y="118110"/>
                      <a:pt x="113030" y="116840"/>
                      <a:pt x="116205" y="113665"/>
                    </a:cubicBezTo>
                    <a:cubicBezTo>
                      <a:pt x="119380" y="110490"/>
                      <a:pt x="120650" y="106680"/>
                      <a:pt x="120650" y="102235"/>
                    </a:cubicBezTo>
                    <a:lnTo>
                      <a:pt x="120650" y="73025"/>
                    </a:lnTo>
                    <a:lnTo>
                      <a:pt x="83820" y="73025"/>
                    </a:lnTo>
                    <a:lnTo>
                      <a:pt x="83820" y="56515"/>
                    </a:lnTo>
                    <a:lnTo>
                      <a:pt x="139700" y="56515"/>
                    </a:lnTo>
                    <a:lnTo>
                      <a:pt x="139700" y="104775"/>
                    </a:lnTo>
                    <a:cubicBezTo>
                      <a:pt x="139700" y="113030"/>
                      <a:pt x="136525" y="120015"/>
                      <a:pt x="130810" y="126365"/>
                    </a:cubicBezTo>
                    <a:cubicBezTo>
                      <a:pt x="125095" y="132080"/>
                      <a:pt x="117475" y="135255"/>
                      <a:pt x="109220" y="135255"/>
                    </a:cubicBezTo>
                    <a:lnTo>
                      <a:pt x="30480" y="135255"/>
                    </a:lnTo>
                    <a:cubicBezTo>
                      <a:pt x="22225" y="135255"/>
                      <a:pt x="14605" y="132080"/>
                      <a:pt x="8890" y="126365"/>
                    </a:cubicBezTo>
                    <a:cubicBezTo>
                      <a:pt x="3175" y="120650"/>
                      <a:pt x="0" y="113030"/>
                      <a:pt x="0" y="104775"/>
                    </a:cubicBezTo>
                    <a:lnTo>
                      <a:pt x="0" y="30480"/>
                    </a:lnTo>
                    <a:cubicBezTo>
                      <a:pt x="0" y="22225"/>
                      <a:pt x="3175" y="14605"/>
                      <a:pt x="8890" y="8890"/>
                    </a:cubicBezTo>
                    <a:cubicBezTo>
                      <a:pt x="14605" y="3175"/>
                      <a:pt x="22225" y="0"/>
                      <a:pt x="30480" y="0"/>
                    </a:cubicBezTo>
                    <a:lnTo>
                      <a:pt x="130175" y="0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62" name="Frihåndsform: figur 61">
                <a:extLst>
                  <a:ext uri="{FF2B5EF4-FFF2-40B4-BE49-F238E27FC236}">
                    <a16:creationId xmlns:a16="http://schemas.microsoft.com/office/drawing/2014/main" id="{7A3AEE43-54D1-2CFE-2F7D-3BBE9DBC2E7C}"/>
                  </a:ext>
                </a:extLst>
              </p:cNvPr>
              <p:cNvSpPr/>
              <p:nvPr/>
            </p:nvSpPr>
            <p:spPr>
              <a:xfrm>
                <a:off x="11073130" y="6419693"/>
                <a:ext cx="138429" cy="25399"/>
              </a:xfrm>
              <a:custGeom>
                <a:avLst/>
                <a:gdLst>
                  <a:gd name="connsiteX0" fmla="*/ 0 w 138429"/>
                  <a:gd name="connsiteY0" fmla="*/ 0 h 25399"/>
                  <a:gd name="connsiteX1" fmla="*/ 138431 w 138429"/>
                  <a:gd name="connsiteY1" fmla="*/ 0 h 25399"/>
                  <a:gd name="connsiteX2" fmla="*/ 138431 w 138429"/>
                  <a:gd name="connsiteY2" fmla="*/ 25400 h 25399"/>
                  <a:gd name="connsiteX3" fmla="*/ 0 w 138429"/>
                  <a:gd name="connsiteY3" fmla="*/ 25400 h 253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8429" h="25399">
                    <a:moveTo>
                      <a:pt x="0" y="0"/>
                    </a:moveTo>
                    <a:lnTo>
                      <a:pt x="138431" y="0"/>
                    </a:lnTo>
                    <a:lnTo>
                      <a:pt x="138431" y="25400"/>
                    </a:lnTo>
                    <a:lnTo>
                      <a:pt x="0" y="25400"/>
                    </a:lnTo>
                    <a:close/>
                  </a:path>
                </a:pathLst>
              </a:custGeom>
              <a:solidFill>
                <a:srgbClr val="F6CB00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63" name="Frihåndsform: figur 62">
                <a:extLst>
                  <a:ext uri="{FF2B5EF4-FFF2-40B4-BE49-F238E27FC236}">
                    <a16:creationId xmlns:a16="http://schemas.microsoft.com/office/drawing/2014/main" id="{9960EDF1-F5CD-65B9-0186-AAC2A70E96B9}"/>
                  </a:ext>
                </a:extLst>
              </p:cNvPr>
              <p:cNvSpPr/>
              <p:nvPr/>
            </p:nvSpPr>
            <p:spPr>
              <a:xfrm>
                <a:off x="11073130" y="6474303"/>
                <a:ext cx="138429" cy="25399"/>
              </a:xfrm>
              <a:custGeom>
                <a:avLst/>
                <a:gdLst>
                  <a:gd name="connsiteX0" fmla="*/ 0 w 138429"/>
                  <a:gd name="connsiteY0" fmla="*/ 0 h 25399"/>
                  <a:gd name="connsiteX1" fmla="*/ 138431 w 138429"/>
                  <a:gd name="connsiteY1" fmla="*/ 0 h 25399"/>
                  <a:gd name="connsiteX2" fmla="*/ 138431 w 138429"/>
                  <a:gd name="connsiteY2" fmla="*/ 25400 h 25399"/>
                  <a:gd name="connsiteX3" fmla="*/ 0 w 138429"/>
                  <a:gd name="connsiteY3" fmla="*/ 25400 h 253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8429" h="25399">
                    <a:moveTo>
                      <a:pt x="0" y="0"/>
                    </a:moveTo>
                    <a:lnTo>
                      <a:pt x="138431" y="0"/>
                    </a:lnTo>
                    <a:lnTo>
                      <a:pt x="138431" y="25400"/>
                    </a:lnTo>
                    <a:lnTo>
                      <a:pt x="0" y="25400"/>
                    </a:lnTo>
                    <a:close/>
                  </a:path>
                </a:pathLst>
              </a:custGeom>
              <a:solidFill>
                <a:srgbClr val="D9A911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64" name="Frihåndsform: figur 63">
                <a:extLst>
                  <a:ext uri="{FF2B5EF4-FFF2-40B4-BE49-F238E27FC236}">
                    <a16:creationId xmlns:a16="http://schemas.microsoft.com/office/drawing/2014/main" id="{AC22A300-FCF3-B1A7-DCF6-11563DF15678}"/>
                  </a:ext>
                </a:extLst>
              </p:cNvPr>
              <p:cNvSpPr/>
              <p:nvPr/>
            </p:nvSpPr>
            <p:spPr>
              <a:xfrm>
                <a:off x="11073130" y="6529548"/>
                <a:ext cx="138429" cy="25399"/>
              </a:xfrm>
              <a:custGeom>
                <a:avLst/>
                <a:gdLst>
                  <a:gd name="connsiteX0" fmla="*/ 0 w 138429"/>
                  <a:gd name="connsiteY0" fmla="*/ 0 h 25399"/>
                  <a:gd name="connsiteX1" fmla="*/ 138431 w 138429"/>
                  <a:gd name="connsiteY1" fmla="*/ 0 h 25399"/>
                  <a:gd name="connsiteX2" fmla="*/ 138431 w 138429"/>
                  <a:gd name="connsiteY2" fmla="*/ 25400 h 25399"/>
                  <a:gd name="connsiteX3" fmla="*/ 0 w 138429"/>
                  <a:gd name="connsiteY3" fmla="*/ 25400 h 253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8429" h="25399">
                    <a:moveTo>
                      <a:pt x="0" y="0"/>
                    </a:moveTo>
                    <a:lnTo>
                      <a:pt x="138431" y="0"/>
                    </a:lnTo>
                    <a:lnTo>
                      <a:pt x="138431" y="25400"/>
                    </a:lnTo>
                    <a:lnTo>
                      <a:pt x="0" y="25400"/>
                    </a:lnTo>
                    <a:close/>
                  </a:path>
                </a:pathLst>
              </a:custGeom>
              <a:solidFill>
                <a:srgbClr val="AB7A1A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</p:grpSp>
        <p:sp>
          <p:nvSpPr>
            <p:cNvPr id="45" name="Frihåndsform: figur 44">
              <a:extLst>
                <a:ext uri="{FF2B5EF4-FFF2-40B4-BE49-F238E27FC236}">
                  <a16:creationId xmlns:a16="http://schemas.microsoft.com/office/drawing/2014/main" id="{B6FBA27C-3E69-E172-825D-D134706B812F}"/>
                </a:ext>
              </a:extLst>
            </p:cNvPr>
            <p:cNvSpPr/>
            <p:nvPr/>
          </p:nvSpPr>
          <p:spPr>
            <a:xfrm>
              <a:off x="593212" y="6119973"/>
              <a:ext cx="4296670" cy="902334"/>
            </a:xfrm>
            <a:custGeom>
              <a:avLst/>
              <a:gdLst>
                <a:gd name="connsiteX0" fmla="*/ 0 w 4295775"/>
                <a:gd name="connsiteY0" fmla="*/ 0 h 902334"/>
                <a:gd name="connsiteX1" fmla="*/ 4295775 w 4295775"/>
                <a:gd name="connsiteY1" fmla="*/ 0 h 902334"/>
                <a:gd name="connsiteX2" fmla="*/ 4295775 w 4295775"/>
                <a:gd name="connsiteY2" fmla="*/ 902334 h 902334"/>
                <a:gd name="connsiteX3" fmla="*/ 0 w 4295775"/>
                <a:gd name="connsiteY3" fmla="*/ 902334 h 902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95775" h="902334">
                  <a:moveTo>
                    <a:pt x="0" y="0"/>
                  </a:moveTo>
                  <a:lnTo>
                    <a:pt x="4295775" y="0"/>
                  </a:lnTo>
                  <a:lnTo>
                    <a:pt x="4295775" y="902334"/>
                  </a:lnTo>
                  <a:lnTo>
                    <a:pt x="0" y="902334"/>
                  </a:lnTo>
                  <a:close/>
                </a:path>
              </a:pathLst>
            </a:custGeom>
            <a:noFill/>
            <a:ln w="9525" cap="flat">
              <a:solidFill>
                <a:srgbClr val="D9A91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46" name="TekstSylinder 45">
              <a:extLst>
                <a:ext uri="{FF2B5EF4-FFF2-40B4-BE49-F238E27FC236}">
                  <a16:creationId xmlns:a16="http://schemas.microsoft.com/office/drawing/2014/main" id="{0E9CB635-0AF0-5A31-BDC7-A7574ECA5335}"/>
                </a:ext>
              </a:extLst>
            </p:cNvPr>
            <p:cNvSpPr txBox="1"/>
            <p:nvPr userDrawn="1"/>
          </p:nvSpPr>
          <p:spPr>
            <a:xfrm>
              <a:off x="586531" y="6380921"/>
              <a:ext cx="429459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1400" b="0" i="0">
                  <a:solidFill>
                    <a:schemeClr val="bg1"/>
                  </a:solidFill>
                  <a:latin typeface="Roboto Light" panose="02000000000000000000" pitchFamily="2" charset="0"/>
                  <a:ea typeface="Roboto Light" panose="02000000000000000000" pitchFamily="2" charset="0"/>
                </a:rPr>
                <a:t>Skape mer effektive virksomheter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150093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6EE4675-AC24-8415-BEDF-9ED75C49D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ABF72CB-2887-861F-F350-E1D798F52D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A3869BE-DB39-07DB-5A3D-2A3D57D36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08622-6447-4AD3-9C63-61788760068F}" type="datetimeFigureOut">
              <a:rPr lang="nb-NO" smtClean="0"/>
              <a:t>20.11.2025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468D62C-F9B9-F82D-E7A1-85D5F51D0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101213E-2501-57EB-2042-EFB7C4753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9721F-2037-4943-801E-74A9B10A057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72249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7D2D9D0-A8EB-A2B4-ABC2-E5FD7034C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7A08856-DEA2-FA35-117B-86BDE341AC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2F22885-D273-38C3-DD72-B02CD2DA7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08622-6447-4AD3-9C63-61788760068F}" type="datetimeFigureOut">
              <a:rPr lang="nb-NO" smtClean="0"/>
              <a:t>20.11.2025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C74D1A3D-2C83-F2EB-652F-3E57410BD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60F67A5-BF58-4FA3-DA89-892E65651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9721F-2037-4943-801E-74A9B10A057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221791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252BEFE-AA8C-0C44-3C60-F0E81C73C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E2007F5-2C9D-ACA7-DFF6-12BD4A2A00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E240D0D8-DEDA-1A20-9EE3-6C3547F1D1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F05DD856-5C74-B10C-E778-B0D0B13AA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08622-6447-4AD3-9C63-61788760068F}" type="datetimeFigureOut">
              <a:rPr lang="nb-NO" smtClean="0"/>
              <a:t>20.11.2025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FC624B05-2668-5ABE-5533-2881DA0F4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D0DA01F8-02A4-F02B-465D-D1D183266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9721F-2037-4943-801E-74A9B10A057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319287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3376217-83C8-F025-4932-8678ECB31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5D0357E4-B90D-3313-E0A6-66DD63D698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EED66ECF-74DA-51A7-6B67-D5778FFA5C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CAB77F62-FA93-7FC2-A9A9-13252D532F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A4D4CA3B-F2DE-2DB0-C64A-2B40CE6627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50EAD3A0-2E32-1EF2-C962-3C035A585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08622-6447-4AD3-9C63-61788760068F}" type="datetimeFigureOut">
              <a:rPr lang="nb-NO" smtClean="0"/>
              <a:t>20.11.2025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526E367D-3F19-7409-C5A8-333F96B9C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BBB6B0EB-B0F7-2A04-8E29-9D22E4979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9721F-2037-4943-801E-74A9B10A057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36978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F97722D-6A2B-D2EE-2377-451E848C2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DBCA4726-59BE-60DC-4C2C-54616EE50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08622-6447-4AD3-9C63-61788760068F}" type="datetimeFigureOut">
              <a:rPr lang="nb-NO" smtClean="0"/>
              <a:t>20.11.2025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1F3ADB49-362B-F90B-0066-F9495CF84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B3ED9ECB-644A-8729-F237-9E318DBA9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9721F-2037-4943-801E-74A9B10A057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026639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A5FA296C-9BA1-5113-03B5-8403C9B6E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08622-6447-4AD3-9C63-61788760068F}" type="datetimeFigureOut">
              <a:rPr lang="nb-NO" smtClean="0"/>
              <a:t>20.11.2025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877EEE26-4450-73A9-0FFF-0C9BF7686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0A0152B0-5A7F-6447-8720-D866CA15E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9721F-2037-4943-801E-74A9B10A057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652350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D4A1BD9-E873-AE19-194B-5D8B50BEF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02B5E92-3614-F7DC-AF72-36F877F8E7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F825D4CE-3784-ABA9-6D89-DD474268E4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5DFB4270-4765-5086-668C-BC90239FC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08622-6447-4AD3-9C63-61788760068F}" type="datetimeFigureOut">
              <a:rPr lang="nb-NO" smtClean="0"/>
              <a:t>20.11.2025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BB2A1E1F-2025-1C48-929F-5F9FC82AE5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5076C68A-21C5-E82C-A5A5-969E8A6BD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9721F-2037-4943-801E-74A9B10A057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584726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05C8F89-0BF9-7AE6-2628-5581E9C35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C0CD21AF-EAAD-890D-66EC-F7EA84BAFE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54A78011-876C-B89B-77A6-983FFC8F5A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E23546E7-9163-D4AD-372B-B43C3829F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08622-6447-4AD3-9C63-61788760068F}" type="datetimeFigureOut">
              <a:rPr lang="nb-NO" smtClean="0"/>
              <a:t>20.11.2025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0EA1F30B-3885-568F-BA55-D65D314C4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53C1E1CA-6BEF-5743-1C64-F2C3CE5AC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9721F-2037-4943-801E-74A9B10A057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401735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F2CACB5-9472-C342-0201-0222BE740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7A789258-B8D5-0B13-9071-B36DDC32E6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6644AD9-9C25-9C0D-1B25-1155E9B60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08622-6447-4AD3-9C63-61788760068F}" type="datetimeFigureOut">
              <a:rPr lang="nb-NO" smtClean="0"/>
              <a:t>20.11.2025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041F247-AA8C-65A3-ADB4-4CBA5474F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90A555C-31B1-0666-913F-E2FD9CE8B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9721F-2037-4943-801E-74A9B10A057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536733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3206EEDB-064A-3E8B-3C58-1A77FFC39F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F2C6AB06-9BE5-8296-A592-0A93C6E01F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70A6EB4-A2F1-A88C-F932-592FFF8AD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08622-6447-4AD3-9C63-61788760068F}" type="datetimeFigureOut">
              <a:rPr lang="nb-NO" smtClean="0"/>
              <a:t>20.11.2025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5B2F520-41E0-89BC-D1C6-01F649A85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7BB600E-2CB1-8101-8A8D-E4D564CB9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9721F-2037-4943-801E-74A9B10A057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91179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C87EE06-3146-2917-FBCC-B2A7985E6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800" b="0" i="0"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14C3650-40FD-DD46-B745-067D2F9E5C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defRPr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defRPr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2" name="Plassholder for dato 3">
            <a:extLst>
              <a:ext uri="{FF2B5EF4-FFF2-40B4-BE49-F238E27FC236}">
                <a16:creationId xmlns:a16="http://schemas.microsoft.com/office/drawing/2014/main" id="{9D97B682-C055-0CF7-F011-DBF0984761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560201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82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fld id="{360CEF67-2922-864E-9B57-0BABCA508AE1}" type="datetimeFigureOut">
              <a:rPr lang="nb-NO" smtClean="0"/>
              <a:pPr/>
              <a:t>20.11.2025</a:t>
            </a:fld>
            <a:endParaRPr lang="nb-NO"/>
          </a:p>
        </p:txBody>
      </p:sp>
      <p:sp>
        <p:nvSpPr>
          <p:cNvPr id="13" name="Plassholder for bunntekst 4">
            <a:extLst>
              <a:ext uri="{FF2B5EF4-FFF2-40B4-BE49-F238E27FC236}">
                <a16:creationId xmlns:a16="http://schemas.microsoft.com/office/drawing/2014/main" id="{D4E05AAA-B6EB-FA2E-AF95-92F083397A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560201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82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endParaRPr lang="nb-NO"/>
          </a:p>
        </p:txBody>
      </p:sp>
      <p:sp>
        <p:nvSpPr>
          <p:cNvPr id="14" name="Plassholder for lysbildenummer 5">
            <a:extLst>
              <a:ext uri="{FF2B5EF4-FFF2-40B4-BE49-F238E27FC236}">
                <a16:creationId xmlns:a16="http://schemas.microsoft.com/office/drawing/2014/main" id="{994184F2-E38F-EA19-4BDC-370F18ABB1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560201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82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fld id="{A30D3576-57C3-BE49-A75D-48DB6A57DFE2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62525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E4F3889-615A-5205-567A-5B98A63C4E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F825F33-50CC-F4FF-A33D-034C5291E8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55144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A2D55C07-FBCF-F669-E541-E2A212D080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55144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2" name="Plassholder for dato 3">
            <a:extLst>
              <a:ext uri="{FF2B5EF4-FFF2-40B4-BE49-F238E27FC236}">
                <a16:creationId xmlns:a16="http://schemas.microsoft.com/office/drawing/2014/main" id="{CA1D6BA6-E068-6A10-47B3-DD1AAA6CF4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60201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82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fld id="{360CEF67-2922-864E-9B57-0BABCA508AE1}" type="datetimeFigureOut">
              <a:rPr lang="nb-NO" smtClean="0"/>
              <a:pPr/>
              <a:t>20.11.2025</a:t>
            </a:fld>
            <a:endParaRPr lang="nb-NO"/>
          </a:p>
        </p:txBody>
      </p:sp>
      <p:sp>
        <p:nvSpPr>
          <p:cNvPr id="13" name="Plassholder for bunntekst 4">
            <a:extLst>
              <a:ext uri="{FF2B5EF4-FFF2-40B4-BE49-F238E27FC236}">
                <a16:creationId xmlns:a16="http://schemas.microsoft.com/office/drawing/2014/main" id="{D222C0D0-3BF8-188E-936E-ADB5138A58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560201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82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endParaRPr lang="nb-NO"/>
          </a:p>
        </p:txBody>
      </p:sp>
      <p:sp>
        <p:nvSpPr>
          <p:cNvPr id="14" name="Plassholder for lysbildenummer 5">
            <a:extLst>
              <a:ext uri="{FF2B5EF4-FFF2-40B4-BE49-F238E27FC236}">
                <a16:creationId xmlns:a16="http://schemas.microsoft.com/office/drawing/2014/main" id="{53346CE7-ED8F-B064-D49E-99AE11A15B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560201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82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fld id="{A30D3576-57C3-BE49-A75D-48DB6A57DFE2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92248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ACD58E6-D025-5BE8-A97B-E8153FDE6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5D862EBF-358D-EEE8-CD8C-89C27E90D7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F17AE95A-FA3C-E8D9-A842-79B12C5E5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275272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E588154E-01E3-FB26-57D9-048D63C69A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4A0D3A3A-A318-C94A-2D44-AD25FBE1A0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275272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0" name="Plassholder for dato 3">
            <a:extLst>
              <a:ext uri="{FF2B5EF4-FFF2-40B4-BE49-F238E27FC236}">
                <a16:creationId xmlns:a16="http://schemas.microsoft.com/office/drawing/2014/main" id="{C592D6EE-64DA-6CD0-5D9C-D4E9DE45E8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60201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82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fld id="{360CEF67-2922-864E-9B57-0BABCA508AE1}" type="datetimeFigureOut">
              <a:rPr lang="nb-NO" smtClean="0"/>
              <a:pPr/>
              <a:t>20.11.2025</a:t>
            </a:fld>
            <a:endParaRPr lang="nb-NO"/>
          </a:p>
        </p:txBody>
      </p:sp>
      <p:sp>
        <p:nvSpPr>
          <p:cNvPr id="11" name="Plassholder for bunntekst 4">
            <a:extLst>
              <a:ext uri="{FF2B5EF4-FFF2-40B4-BE49-F238E27FC236}">
                <a16:creationId xmlns:a16="http://schemas.microsoft.com/office/drawing/2014/main" id="{1114B097-FF21-2048-9886-8DBFFEF15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560201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82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endParaRPr lang="nb-NO"/>
          </a:p>
        </p:txBody>
      </p:sp>
      <p:sp>
        <p:nvSpPr>
          <p:cNvPr id="12" name="Plassholder for lysbildenummer 5">
            <a:extLst>
              <a:ext uri="{FF2B5EF4-FFF2-40B4-BE49-F238E27FC236}">
                <a16:creationId xmlns:a16="http://schemas.microsoft.com/office/drawing/2014/main" id="{506AE7CD-1499-9ACC-5208-FAAF2826D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560201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82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fld id="{A30D3576-57C3-BE49-A75D-48DB6A57DFE2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05011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B4786D2-A56A-63FA-3406-F240E7448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6" name="Plassholder for dato 3">
            <a:extLst>
              <a:ext uri="{FF2B5EF4-FFF2-40B4-BE49-F238E27FC236}">
                <a16:creationId xmlns:a16="http://schemas.microsoft.com/office/drawing/2014/main" id="{87582111-159A-D881-3810-5F0EE25357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60201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82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fld id="{360CEF67-2922-864E-9B57-0BABCA508AE1}" type="datetimeFigureOut">
              <a:rPr lang="nb-NO" smtClean="0"/>
              <a:pPr/>
              <a:t>20.11.2025</a:t>
            </a:fld>
            <a:endParaRPr lang="nb-NO"/>
          </a:p>
        </p:txBody>
      </p:sp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42962FF0-EE6D-C0C2-605B-E01B5C8292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560201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82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endParaRPr lang="nb-NO"/>
          </a:p>
        </p:txBody>
      </p:sp>
      <p:sp>
        <p:nvSpPr>
          <p:cNvPr id="8" name="Plassholder for lysbildenummer 5">
            <a:extLst>
              <a:ext uri="{FF2B5EF4-FFF2-40B4-BE49-F238E27FC236}">
                <a16:creationId xmlns:a16="http://schemas.microsoft.com/office/drawing/2014/main" id="{2D6C633B-2431-3C64-6976-9E6BE03214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560201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82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fld id="{A30D3576-57C3-BE49-A75D-48DB6A57DFE2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01063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3">
            <a:extLst>
              <a:ext uri="{FF2B5EF4-FFF2-40B4-BE49-F238E27FC236}">
                <a16:creationId xmlns:a16="http://schemas.microsoft.com/office/drawing/2014/main" id="{1A557E5A-9E96-5FB6-4FC6-96D8DD39B1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60201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82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fld id="{360CEF67-2922-864E-9B57-0BABCA508AE1}" type="datetimeFigureOut">
              <a:rPr lang="nb-NO" smtClean="0"/>
              <a:pPr/>
              <a:t>20.11.2025</a:t>
            </a:fld>
            <a:endParaRPr lang="nb-NO"/>
          </a:p>
        </p:txBody>
      </p:sp>
      <p:sp>
        <p:nvSpPr>
          <p:cNvPr id="6" name="Plassholder for bunntekst 4">
            <a:extLst>
              <a:ext uri="{FF2B5EF4-FFF2-40B4-BE49-F238E27FC236}">
                <a16:creationId xmlns:a16="http://schemas.microsoft.com/office/drawing/2014/main" id="{19C18B26-2EA3-5F0D-5E0A-DBD378EBE6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560201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82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endParaRPr lang="nb-NO"/>
          </a:p>
        </p:txBody>
      </p:sp>
      <p:sp>
        <p:nvSpPr>
          <p:cNvPr id="7" name="Plassholder for lysbildenummer 5">
            <a:extLst>
              <a:ext uri="{FF2B5EF4-FFF2-40B4-BE49-F238E27FC236}">
                <a16:creationId xmlns:a16="http://schemas.microsoft.com/office/drawing/2014/main" id="{2EBF07D8-26F5-E2EA-FF4A-E9800D5C5A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560201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82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fld id="{A30D3576-57C3-BE49-A75D-48DB6A57DFE2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45306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08D33A1-EF3D-663E-B86E-398B74CA1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BF757F5-8110-D991-C4D8-C2EC48515E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240557"/>
          </a:xfrm>
        </p:spPr>
        <p:txBody>
          <a:bodyPr/>
          <a:lstStyle>
            <a:lvl1pPr>
              <a:defRPr sz="26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DD9BC2CB-3476-D464-4FF6-C9C58D7A7A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399"/>
            <a:ext cx="3932237" cy="317058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Plassholder for dato 3">
            <a:extLst>
              <a:ext uri="{FF2B5EF4-FFF2-40B4-BE49-F238E27FC236}">
                <a16:creationId xmlns:a16="http://schemas.microsoft.com/office/drawing/2014/main" id="{7D9CFD78-BA6E-E24B-D966-A479B1C8283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60201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82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fld id="{360CEF67-2922-864E-9B57-0BABCA508AE1}" type="datetimeFigureOut">
              <a:rPr lang="nb-NO" smtClean="0"/>
              <a:pPr/>
              <a:t>20.11.2025</a:t>
            </a:fld>
            <a:endParaRPr lang="nb-NO"/>
          </a:p>
        </p:txBody>
      </p:sp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3AB80FD9-5DF7-272C-CFD8-6519102647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560201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82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endParaRPr lang="nb-NO"/>
          </a:p>
        </p:txBody>
      </p:sp>
      <p:sp>
        <p:nvSpPr>
          <p:cNvPr id="10" name="Plassholder for lysbildenummer 5">
            <a:extLst>
              <a:ext uri="{FF2B5EF4-FFF2-40B4-BE49-F238E27FC236}">
                <a16:creationId xmlns:a16="http://schemas.microsoft.com/office/drawing/2014/main" id="{45223F35-10B7-9E3D-8270-D5C651C33D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560201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82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fld id="{A30D3576-57C3-BE49-A75D-48DB6A57DFE2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53722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44CB48F-3F2F-20CE-53D9-DCCB30D8D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FCBA342A-6D02-9AD3-4567-7262203F67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29025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DAA2FF32-E016-1BFF-DE2E-E4749681E2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22027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Plassholder for dato 3">
            <a:extLst>
              <a:ext uri="{FF2B5EF4-FFF2-40B4-BE49-F238E27FC236}">
                <a16:creationId xmlns:a16="http://schemas.microsoft.com/office/drawing/2014/main" id="{2D52E306-14E5-A8EB-EFA4-042F4408F7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60201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82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fld id="{360CEF67-2922-864E-9B57-0BABCA508AE1}" type="datetimeFigureOut">
              <a:rPr lang="nb-NO" smtClean="0"/>
              <a:pPr/>
              <a:t>20.11.2025</a:t>
            </a:fld>
            <a:endParaRPr lang="nb-NO"/>
          </a:p>
        </p:txBody>
      </p:sp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4BCE7AE9-F929-BD4E-E9AF-BA177BCF41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560201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82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endParaRPr lang="nb-NO"/>
          </a:p>
        </p:txBody>
      </p:sp>
      <p:sp>
        <p:nvSpPr>
          <p:cNvPr id="10" name="Plassholder for lysbildenummer 5">
            <a:extLst>
              <a:ext uri="{FF2B5EF4-FFF2-40B4-BE49-F238E27FC236}">
                <a16:creationId xmlns:a16="http://schemas.microsoft.com/office/drawing/2014/main" id="{DE38731C-3AC8-58B9-369A-C5680784E0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560201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82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fld id="{A30D3576-57C3-BE49-A75D-48DB6A57DFE2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88006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3A42348D-A784-06B4-6BB7-5D9D44DC3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4C4D4DA0-4ABB-CE43-19ED-2FEB362F85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2135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62D1BB0-6E6B-EACE-69AF-AB9CFDECE0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560201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82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fld id="{360CEF67-2922-864E-9B57-0BABCA508AE1}" type="datetimeFigureOut">
              <a:rPr lang="nb-NO" smtClean="0"/>
              <a:pPr/>
              <a:t>20.11.2025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92D1D23-EDAF-1ADF-FBB6-A554909D06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560201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82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6649E52-AFD6-3822-A09E-901E603B64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560201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82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fld id="{A30D3576-57C3-BE49-A75D-48DB6A57DFE2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id="{8A77F1F2-D017-941B-B5A9-35754217844F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0" y="5740879"/>
            <a:ext cx="12192000" cy="1142999"/>
          </a:xfrm>
          <a:prstGeom prst="rect">
            <a:avLst/>
          </a:prstGeom>
        </p:spPr>
      </p:pic>
      <p:sp>
        <p:nvSpPr>
          <p:cNvPr id="8" name="TekstSylinder 7">
            <a:extLst>
              <a:ext uri="{FF2B5EF4-FFF2-40B4-BE49-F238E27FC236}">
                <a16:creationId xmlns:a16="http://schemas.microsoft.com/office/drawing/2014/main" id="{FA3E3E8B-2822-588F-D876-FCA01F7905B9}"/>
              </a:ext>
            </a:extLst>
          </p:cNvPr>
          <p:cNvSpPr txBox="1"/>
          <p:nvPr userDrawn="1"/>
        </p:nvSpPr>
        <p:spPr>
          <a:xfrm>
            <a:off x="586409" y="6380921"/>
            <a:ext cx="42937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Skape mer effektive virksomheter</a:t>
            </a:r>
          </a:p>
        </p:txBody>
      </p:sp>
      <p:pic>
        <p:nvPicPr>
          <p:cNvPr id="10" name="Bilde 9" descr="Et bilde som inneholder tekst, Font, skjermbilde, Grafikk&#10;&#10;Automatisk generert beskrivelse">
            <a:extLst>
              <a:ext uri="{FF2B5EF4-FFF2-40B4-BE49-F238E27FC236}">
                <a16:creationId xmlns:a16="http://schemas.microsoft.com/office/drawing/2014/main" id="{D901F24F-94F7-6AB8-0307-B20B98962341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1125692" y="140634"/>
            <a:ext cx="930697" cy="794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181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8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b="0" i="0" kern="1200">
          <a:solidFill>
            <a:schemeClr val="tx1"/>
          </a:solidFill>
          <a:latin typeface="Roboto Slab" pitchFamily="2" charset="0"/>
          <a:ea typeface="Roboto Slab" pitchFamily="2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600" b="0" i="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00" b="0" i="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3A42348D-A784-06B4-6BB7-5D9D44DC3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4C4D4DA0-4ABB-CE43-19ED-2FEB362F85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2135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62D1BB0-6E6B-EACE-69AF-AB9CFDECE0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560201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82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fld id="{360CEF67-2922-864E-9B57-0BABCA508AE1}" type="datetimeFigureOut">
              <a:rPr lang="nb-NO" smtClean="0"/>
              <a:pPr/>
              <a:t>20.11.2025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92D1D23-EDAF-1ADF-FBB6-A554909D06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560201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82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6649E52-AFD6-3822-A09E-901E603B64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560201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82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fld id="{A30D3576-57C3-BE49-A75D-48DB6A57DFE2}" type="slidenum">
              <a:rPr lang="nb-NO" smtClean="0"/>
              <a:pPr/>
              <a:t>‹#›</a:t>
            </a:fld>
            <a:endParaRPr lang="nb-NO"/>
          </a:p>
        </p:txBody>
      </p:sp>
      <p:grpSp>
        <p:nvGrpSpPr>
          <p:cNvPr id="33" name="Gruppe 32">
            <a:extLst>
              <a:ext uri="{FF2B5EF4-FFF2-40B4-BE49-F238E27FC236}">
                <a16:creationId xmlns:a16="http://schemas.microsoft.com/office/drawing/2014/main" id="{3D41CE18-8D21-0947-9692-965282716493}"/>
              </a:ext>
            </a:extLst>
          </p:cNvPr>
          <p:cNvGrpSpPr/>
          <p:nvPr userDrawn="1"/>
        </p:nvGrpSpPr>
        <p:grpSpPr>
          <a:xfrm>
            <a:off x="-2540" y="6119973"/>
            <a:ext cx="12194539" cy="902334"/>
            <a:chOff x="-2540" y="6119973"/>
            <a:chExt cx="12194539" cy="902334"/>
          </a:xfrm>
        </p:grpSpPr>
        <p:sp>
          <p:nvSpPr>
            <p:cNvPr id="11" name="Frihåndsform: figur 10">
              <a:extLst>
                <a:ext uri="{FF2B5EF4-FFF2-40B4-BE49-F238E27FC236}">
                  <a16:creationId xmlns:a16="http://schemas.microsoft.com/office/drawing/2014/main" id="{3ABD8CF5-694C-56D1-A8C4-036CE99D841C}"/>
                </a:ext>
              </a:extLst>
            </p:cNvPr>
            <p:cNvSpPr/>
            <p:nvPr/>
          </p:nvSpPr>
          <p:spPr>
            <a:xfrm>
              <a:off x="-2540" y="6239988"/>
              <a:ext cx="12194539" cy="636904"/>
            </a:xfrm>
            <a:custGeom>
              <a:avLst/>
              <a:gdLst>
                <a:gd name="connsiteX0" fmla="*/ 0 w 12192000"/>
                <a:gd name="connsiteY0" fmla="*/ 0 h 636904"/>
                <a:gd name="connsiteX1" fmla="*/ 12192000 w 12192000"/>
                <a:gd name="connsiteY1" fmla="*/ 0 h 636904"/>
                <a:gd name="connsiteX2" fmla="*/ 12192000 w 12192000"/>
                <a:gd name="connsiteY2" fmla="*/ 636904 h 636904"/>
                <a:gd name="connsiteX3" fmla="*/ 0 w 12192000"/>
                <a:gd name="connsiteY3" fmla="*/ 636904 h 636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36904">
                  <a:moveTo>
                    <a:pt x="0" y="0"/>
                  </a:moveTo>
                  <a:lnTo>
                    <a:pt x="12192000" y="0"/>
                  </a:lnTo>
                  <a:lnTo>
                    <a:pt x="12192000" y="636904"/>
                  </a:lnTo>
                  <a:lnTo>
                    <a:pt x="0" y="636904"/>
                  </a:lnTo>
                  <a:close/>
                </a:path>
              </a:pathLst>
            </a:custGeom>
            <a:solidFill>
              <a:srgbClr val="201747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grpSp>
          <p:nvGrpSpPr>
            <p:cNvPr id="12" name="Grafikk 6">
              <a:extLst>
                <a:ext uri="{FF2B5EF4-FFF2-40B4-BE49-F238E27FC236}">
                  <a16:creationId xmlns:a16="http://schemas.microsoft.com/office/drawing/2014/main" id="{89EE2825-2BE2-3ADA-E8F5-5B7DE1BFF233}"/>
                </a:ext>
              </a:extLst>
            </p:cNvPr>
            <p:cNvGrpSpPr/>
            <p:nvPr/>
          </p:nvGrpSpPr>
          <p:grpSpPr>
            <a:xfrm>
              <a:off x="10731193" y="6419058"/>
              <a:ext cx="1160387" cy="266064"/>
              <a:chOff x="10728959" y="6419058"/>
              <a:chExt cx="1160145" cy="266064"/>
            </a:xfrm>
          </p:grpSpPr>
          <p:sp>
            <p:nvSpPr>
              <p:cNvPr id="13" name="Frihåndsform: figur 12">
                <a:extLst>
                  <a:ext uri="{FF2B5EF4-FFF2-40B4-BE49-F238E27FC236}">
                    <a16:creationId xmlns:a16="http://schemas.microsoft.com/office/drawing/2014/main" id="{15C6C8D7-CD4D-FD1A-38C9-4F88D7365691}"/>
                  </a:ext>
                </a:extLst>
              </p:cNvPr>
              <p:cNvSpPr/>
              <p:nvPr/>
            </p:nvSpPr>
            <p:spPr>
              <a:xfrm>
                <a:off x="10728959" y="6620988"/>
                <a:ext cx="62230" cy="61594"/>
              </a:xfrm>
              <a:custGeom>
                <a:avLst/>
                <a:gdLst>
                  <a:gd name="connsiteX0" fmla="*/ 57785 w 62230"/>
                  <a:gd name="connsiteY0" fmla="*/ 635 h 61594"/>
                  <a:gd name="connsiteX1" fmla="*/ 57785 w 62230"/>
                  <a:gd name="connsiteY1" fmla="*/ 8255 h 61594"/>
                  <a:gd name="connsiteX2" fmla="*/ 16510 w 62230"/>
                  <a:gd name="connsiteY2" fmla="*/ 8255 h 61594"/>
                  <a:gd name="connsiteX3" fmla="*/ 10795 w 62230"/>
                  <a:gd name="connsiteY3" fmla="*/ 10160 h 61594"/>
                  <a:gd name="connsiteX4" fmla="*/ 8890 w 62230"/>
                  <a:gd name="connsiteY4" fmla="*/ 15240 h 61594"/>
                  <a:gd name="connsiteX5" fmla="*/ 8890 w 62230"/>
                  <a:gd name="connsiteY5" fmla="*/ 18415 h 61594"/>
                  <a:gd name="connsiteX6" fmla="*/ 10795 w 62230"/>
                  <a:gd name="connsiteY6" fmla="*/ 23495 h 61594"/>
                  <a:gd name="connsiteX7" fmla="*/ 16510 w 62230"/>
                  <a:gd name="connsiteY7" fmla="*/ 25400 h 61594"/>
                  <a:gd name="connsiteX8" fmla="*/ 47625 w 62230"/>
                  <a:gd name="connsiteY8" fmla="*/ 25400 h 61594"/>
                  <a:gd name="connsiteX9" fmla="*/ 57785 w 62230"/>
                  <a:gd name="connsiteY9" fmla="*/ 29210 h 61594"/>
                  <a:gd name="connsiteX10" fmla="*/ 62230 w 62230"/>
                  <a:gd name="connsiteY10" fmla="*/ 39370 h 61594"/>
                  <a:gd name="connsiteX11" fmla="*/ 62230 w 62230"/>
                  <a:gd name="connsiteY11" fmla="*/ 47625 h 61594"/>
                  <a:gd name="connsiteX12" fmla="*/ 57785 w 62230"/>
                  <a:gd name="connsiteY12" fmla="*/ 57785 h 61594"/>
                  <a:gd name="connsiteX13" fmla="*/ 47625 w 62230"/>
                  <a:gd name="connsiteY13" fmla="*/ 61595 h 61594"/>
                  <a:gd name="connsiteX14" fmla="*/ 2540 w 62230"/>
                  <a:gd name="connsiteY14" fmla="*/ 61595 h 61594"/>
                  <a:gd name="connsiteX15" fmla="*/ 2540 w 62230"/>
                  <a:gd name="connsiteY15" fmla="*/ 53975 h 61594"/>
                  <a:gd name="connsiteX16" fmla="*/ 45720 w 62230"/>
                  <a:gd name="connsiteY16" fmla="*/ 53975 h 61594"/>
                  <a:gd name="connsiteX17" fmla="*/ 51435 w 62230"/>
                  <a:gd name="connsiteY17" fmla="*/ 52070 h 61594"/>
                  <a:gd name="connsiteX18" fmla="*/ 53340 w 62230"/>
                  <a:gd name="connsiteY18" fmla="*/ 46990 h 61594"/>
                  <a:gd name="connsiteX19" fmla="*/ 53340 w 62230"/>
                  <a:gd name="connsiteY19" fmla="*/ 41275 h 61594"/>
                  <a:gd name="connsiteX20" fmla="*/ 51435 w 62230"/>
                  <a:gd name="connsiteY20" fmla="*/ 36195 h 61594"/>
                  <a:gd name="connsiteX21" fmla="*/ 45720 w 62230"/>
                  <a:gd name="connsiteY21" fmla="*/ 34290 h 61594"/>
                  <a:gd name="connsiteX22" fmla="*/ 14605 w 62230"/>
                  <a:gd name="connsiteY22" fmla="*/ 34290 h 61594"/>
                  <a:gd name="connsiteX23" fmla="*/ 4445 w 62230"/>
                  <a:gd name="connsiteY23" fmla="*/ 30480 h 61594"/>
                  <a:gd name="connsiteX24" fmla="*/ 0 w 62230"/>
                  <a:gd name="connsiteY24" fmla="*/ 20320 h 61594"/>
                  <a:gd name="connsiteX25" fmla="*/ 0 w 62230"/>
                  <a:gd name="connsiteY25" fmla="*/ 13970 h 61594"/>
                  <a:gd name="connsiteX26" fmla="*/ 4445 w 62230"/>
                  <a:gd name="connsiteY26" fmla="*/ 3810 h 61594"/>
                  <a:gd name="connsiteX27" fmla="*/ 14605 w 62230"/>
                  <a:gd name="connsiteY27" fmla="*/ 0 h 61594"/>
                  <a:gd name="connsiteX28" fmla="*/ 57785 w 62230"/>
                  <a:gd name="connsiteY28" fmla="*/ 0 h 615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62230" h="61594">
                    <a:moveTo>
                      <a:pt x="57785" y="635"/>
                    </a:moveTo>
                    <a:lnTo>
                      <a:pt x="57785" y="8255"/>
                    </a:lnTo>
                    <a:lnTo>
                      <a:pt x="16510" y="8255"/>
                    </a:lnTo>
                    <a:cubicBezTo>
                      <a:pt x="14605" y="8255"/>
                      <a:pt x="12700" y="8890"/>
                      <a:pt x="10795" y="10160"/>
                    </a:cubicBezTo>
                    <a:cubicBezTo>
                      <a:pt x="9525" y="11430"/>
                      <a:pt x="8890" y="13335"/>
                      <a:pt x="8890" y="15240"/>
                    </a:cubicBezTo>
                    <a:lnTo>
                      <a:pt x="8890" y="18415"/>
                    </a:lnTo>
                    <a:cubicBezTo>
                      <a:pt x="8890" y="20320"/>
                      <a:pt x="9525" y="22225"/>
                      <a:pt x="10795" y="23495"/>
                    </a:cubicBezTo>
                    <a:cubicBezTo>
                      <a:pt x="12065" y="24765"/>
                      <a:pt x="13970" y="25400"/>
                      <a:pt x="16510" y="25400"/>
                    </a:cubicBezTo>
                    <a:lnTo>
                      <a:pt x="47625" y="25400"/>
                    </a:lnTo>
                    <a:cubicBezTo>
                      <a:pt x="51435" y="25400"/>
                      <a:pt x="54610" y="26670"/>
                      <a:pt x="57785" y="29210"/>
                    </a:cubicBezTo>
                    <a:cubicBezTo>
                      <a:pt x="60325" y="31750"/>
                      <a:pt x="62230" y="35560"/>
                      <a:pt x="62230" y="39370"/>
                    </a:cubicBezTo>
                    <a:lnTo>
                      <a:pt x="62230" y="47625"/>
                    </a:lnTo>
                    <a:cubicBezTo>
                      <a:pt x="62230" y="51435"/>
                      <a:pt x="60960" y="54610"/>
                      <a:pt x="57785" y="57785"/>
                    </a:cubicBezTo>
                    <a:cubicBezTo>
                      <a:pt x="55245" y="60325"/>
                      <a:pt x="51435" y="61595"/>
                      <a:pt x="47625" y="61595"/>
                    </a:cubicBezTo>
                    <a:lnTo>
                      <a:pt x="2540" y="61595"/>
                    </a:lnTo>
                    <a:lnTo>
                      <a:pt x="2540" y="53975"/>
                    </a:lnTo>
                    <a:lnTo>
                      <a:pt x="45720" y="53975"/>
                    </a:lnTo>
                    <a:cubicBezTo>
                      <a:pt x="47625" y="53975"/>
                      <a:pt x="49530" y="53340"/>
                      <a:pt x="51435" y="52070"/>
                    </a:cubicBezTo>
                    <a:cubicBezTo>
                      <a:pt x="52705" y="50800"/>
                      <a:pt x="53340" y="48895"/>
                      <a:pt x="53340" y="46990"/>
                    </a:cubicBezTo>
                    <a:lnTo>
                      <a:pt x="53340" y="41275"/>
                    </a:lnTo>
                    <a:cubicBezTo>
                      <a:pt x="53340" y="39370"/>
                      <a:pt x="52705" y="37465"/>
                      <a:pt x="51435" y="36195"/>
                    </a:cubicBezTo>
                    <a:cubicBezTo>
                      <a:pt x="50165" y="34925"/>
                      <a:pt x="48260" y="34290"/>
                      <a:pt x="45720" y="34290"/>
                    </a:cubicBezTo>
                    <a:lnTo>
                      <a:pt x="14605" y="34290"/>
                    </a:lnTo>
                    <a:cubicBezTo>
                      <a:pt x="10795" y="34290"/>
                      <a:pt x="7620" y="33020"/>
                      <a:pt x="4445" y="30480"/>
                    </a:cubicBezTo>
                    <a:cubicBezTo>
                      <a:pt x="1905" y="27940"/>
                      <a:pt x="0" y="24130"/>
                      <a:pt x="0" y="20320"/>
                    </a:cubicBezTo>
                    <a:lnTo>
                      <a:pt x="0" y="13970"/>
                    </a:lnTo>
                    <a:cubicBezTo>
                      <a:pt x="0" y="10160"/>
                      <a:pt x="1270" y="6985"/>
                      <a:pt x="4445" y="3810"/>
                    </a:cubicBezTo>
                    <a:cubicBezTo>
                      <a:pt x="6985" y="1270"/>
                      <a:pt x="10795" y="0"/>
                      <a:pt x="14605" y="0"/>
                    </a:cubicBezTo>
                    <a:lnTo>
                      <a:pt x="57785" y="0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14" name="Frihåndsform: figur 13">
                <a:extLst>
                  <a:ext uri="{FF2B5EF4-FFF2-40B4-BE49-F238E27FC236}">
                    <a16:creationId xmlns:a16="http://schemas.microsoft.com/office/drawing/2014/main" id="{B04DC8D5-6B32-3308-2556-51F4343DDC7A}"/>
                  </a:ext>
                </a:extLst>
              </p:cNvPr>
              <p:cNvSpPr/>
              <p:nvPr/>
            </p:nvSpPr>
            <p:spPr>
              <a:xfrm>
                <a:off x="10870565" y="6621623"/>
                <a:ext cx="67309" cy="63499"/>
              </a:xfrm>
              <a:custGeom>
                <a:avLst/>
                <a:gdLst>
                  <a:gd name="connsiteX0" fmla="*/ 12065 w 67309"/>
                  <a:gd name="connsiteY0" fmla="*/ 10160 h 63499"/>
                  <a:gd name="connsiteX1" fmla="*/ 10160 w 67309"/>
                  <a:gd name="connsiteY1" fmla="*/ 15875 h 63499"/>
                  <a:gd name="connsiteX2" fmla="*/ 10160 w 67309"/>
                  <a:gd name="connsiteY2" fmla="*/ 47625 h 63499"/>
                  <a:gd name="connsiteX3" fmla="*/ 12065 w 67309"/>
                  <a:gd name="connsiteY3" fmla="*/ 52705 h 63499"/>
                  <a:gd name="connsiteX4" fmla="*/ 17145 w 67309"/>
                  <a:gd name="connsiteY4" fmla="*/ 54610 h 63499"/>
                  <a:gd name="connsiteX5" fmla="*/ 50800 w 67309"/>
                  <a:gd name="connsiteY5" fmla="*/ 54610 h 63499"/>
                  <a:gd name="connsiteX6" fmla="*/ 55880 w 67309"/>
                  <a:gd name="connsiteY6" fmla="*/ 52705 h 63499"/>
                  <a:gd name="connsiteX7" fmla="*/ 57785 w 67309"/>
                  <a:gd name="connsiteY7" fmla="*/ 47625 h 63499"/>
                  <a:gd name="connsiteX8" fmla="*/ 57785 w 67309"/>
                  <a:gd name="connsiteY8" fmla="*/ 15875 h 63499"/>
                  <a:gd name="connsiteX9" fmla="*/ 55880 w 67309"/>
                  <a:gd name="connsiteY9" fmla="*/ 10795 h 63499"/>
                  <a:gd name="connsiteX10" fmla="*/ 50800 w 67309"/>
                  <a:gd name="connsiteY10" fmla="*/ 8890 h 63499"/>
                  <a:gd name="connsiteX11" fmla="*/ 17145 w 67309"/>
                  <a:gd name="connsiteY11" fmla="*/ 8890 h 63499"/>
                  <a:gd name="connsiteX12" fmla="*/ 12065 w 67309"/>
                  <a:gd name="connsiteY12" fmla="*/ 10795 h 63499"/>
                  <a:gd name="connsiteX13" fmla="*/ 52705 w 67309"/>
                  <a:gd name="connsiteY13" fmla="*/ 0 h 63499"/>
                  <a:gd name="connsiteX14" fmla="*/ 62865 w 67309"/>
                  <a:gd name="connsiteY14" fmla="*/ 4445 h 63499"/>
                  <a:gd name="connsiteX15" fmla="*/ 67310 w 67309"/>
                  <a:gd name="connsiteY15" fmla="*/ 14605 h 63499"/>
                  <a:gd name="connsiteX16" fmla="*/ 67310 w 67309"/>
                  <a:gd name="connsiteY16" fmla="*/ 48895 h 63499"/>
                  <a:gd name="connsiteX17" fmla="*/ 62865 w 67309"/>
                  <a:gd name="connsiteY17" fmla="*/ 59055 h 63499"/>
                  <a:gd name="connsiteX18" fmla="*/ 52705 w 67309"/>
                  <a:gd name="connsiteY18" fmla="*/ 63500 h 63499"/>
                  <a:gd name="connsiteX19" fmla="*/ 14605 w 67309"/>
                  <a:gd name="connsiteY19" fmla="*/ 63500 h 63499"/>
                  <a:gd name="connsiteX20" fmla="*/ 4445 w 67309"/>
                  <a:gd name="connsiteY20" fmla="*/ 59055 h 63499"/>
                  <a:gd name="connsiteX21" fmla="*/ 0 w 67309"/>
                  <a:gd name="connsiteY21" fmla="*/ 48895 h 63499"/>
                  <a:gd name="connsiteX22" fmla="*/ 0 w 67309"/>
                  <a:gd name="connsiteY22" fmla="*/ 14605 h 63499"/>
                  <a:gd name="connsiteX23" fmla="*/ 4445 w 67309"/>
                  <a:gd name="connsiteY23" fmla="*/ 4445 h 63499"/>
                  <a:gd name="connsiteX24" fmla="*/ 14605 w 67309"/>
                  <a:gd name="connsiteY24" fmla="*/ 0 h 63499"/>
                  <a:gd name="connsiteX25" fmla="*/ 52705 w 67309"/>
                  <a:gd name="connsiteY25" fmla="*/ 0 h 634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7309" h="63499">
                    <a:moveTo>
                      <a:pt x="12065" y="10160"/>
                    </a:moveTo>
                    <a:cubicBezTo>
                      <a:pt x="10795" y="11430"/>
                      <a:pt x="10160" y="13335"/>
                      <a:pt x="10160" y="15875"/>
                    </a:cubicBezTo>
                    <a:lnTo>
                      <a:pt x="10160" y="47625"/>
                    </a:lnTo>
                    <a:cubicBezTo>
                      <a:pt x="10160" y="49530"/>
                      <a:pt x="10795" y="51435"/>
                      <a:pt x="12065" y="52705"/>
                    </a:cubicBezTo>
                    <a:cubicBezTo>
                      <a:pt x="13335" y="53975"/>
                      <a:pt x="15240" y="54610"/>
                      <a:pt x="17145" y="54610"/>
                    </a:cubicBezTo>
                    <a:lnTo>
                      <a:pt x="50800" y="54610"/>
                    </a:lnTo>
                    <a:cubicBezTo>
                      <a:pt x="52705" y="54610"/>
                      <a:pt x="54610" y="53975"/>
                      <a:pt x="55880" y="52705"/>
                    </a:cubicBezTo>
                    <a:cubicBezTo>
                      <a:pt x="57150" y="51435"/>
                      <a:pt x="57785" y="49530"/>
                      <a:pt x="57785" y="47625"/>
                    </a:cubicBezTo>
                    <a:lnTo>
                      <a:pt x="57785" y="15875"/>
                    </a:lnTo>
                    <a:cubicBezTo>
                      <a:pt x="57785" y="13970"/>
                      <a:pt x="57150" y="12065"/>
                      <a:pt x="55880" y="10795"/>
                    </a:cubicBezTo>
                    <a:cubicBezTo>
                      <a:pt x="54610" y="9525"/>
                      <a:pt x="52705" y="8890"/>
                      <a:pt x="50800" y="8890"/>
                    </a:cubicBezTo>
                    <a:lnTo>
                      <a:pt x="17145" y="8890"/>
                    </a:lnTo>
                    <a:cubicBezTo>
                      <a:pt x="15240" y="8890"/>
                      <a:pt x="13335" y="9525"/>
                      <a:pt x="12065" y="10795"/>
                    </a:cubicBezTo>
                    <a:moveTo>
                      <a:pt x="52705" y="0"/>
                    </a:moveTo>
                    <a:cubicBezTo>
                      <a:pt x="56515" y="0"/>
                      <a:pt x="59690" y="1270"/>
                      <a:pt x="62865" y="4445"/>
                    </a:cubicBezTo>
                    <a:cubicBezTo>
                      <a:pt x="65405" y="6985"/>
                      <a:pt x="67310" y="10795"/>
                      <a:pt x="67310" y="14605"/>
                    </a:cubicBezTo>
                    <a:lnTo>
                      <a:pt x="67310" y="48895"/>
                    </a:lnTo>
                    <a:cubicBezTo>
                      <a:pt x="67310" y="52705"/>
                      <a:pt x="66040" y="55880"/>
                      <a:pt x="62865" y="59055"/>
                    </a:cubicBezTo>
                    <a:cubicBezTo>
                      <a:pt x="60325" y="61595"/>
                      <a:pt x="56515" y="63500"/>
                      <a:pt x="52705" y="63500"/>
                    </a:cubicBezTo>
                    <a:lnTo>
                      <a:pt x="14605" y="63500"/>
                    </a:lnTo>
                    <a:cubicBezTo>
                      <a:pt x="10795" y="63500"/>
                      <a:pt x="7620" y="62230"/>
                      <a:pt x="4445" y="59055"/>
                    </a:cubicBezTo>
                    <a:cubicBezTo>
                      <a:pt x="1905" y="56515"/>
                      <a:pt x="0" y="52705"/>
                      <a:pt x="0" y="48895"/>
                    </a:cubicBezTo>
                    <a:lnTo>
                      <a:pt x="0" y="14605"/>
                    </a:lnTo>
                    <a:cubicBezTo>
                      <a:pt x="0" y="10795"/>
                      <a:pt x="1270" y="7620"/>
                      <a:pt x="4445" y="4445"/>
                    </a:cubicBezTo>
                    <a:cubicBezTo>
                      <a:pt x="6985" y="1905"/>
                      <a:pt x="10795" y="0"/>
                      <a:pt x="14605" y="0"/>
                    </a:cubicBezTo>
                    <a:lnTo>
                      <a:pt x="52705" y="0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15" name="Frihåndsform: figur 14">
                <a:extLst>
                  <a:ext uri="{FF2B5EF4-FFF2-40B4-BE49-F238E27FC236}">
                    <a16:creationId xmlns:a16="http://schemas.microsoft.com/office/drawing/2014/main" id="{8CCE1688-DFE7-3FDD-EEAC-1B32010762DD}"/>
                  </a:ext>
                </a:extLst>
              </p:cNvPr>
              <p:cNvSpPr/>
              <p:nvPr/>
            </p:nvSpPr>
            <p:spPr>
              <a:xfrm>
                <a:off x="11017884" y="6621623"/>
                <a:ext cx="59690" cy="62865"/>
              </a:xfrm>
              <a:custGeom>
                <a:avLst/>
                <a:gdLst>
                  <a:gd name="connsiteX0" fmla="*/ 14605 w 59690"/>
                  <a:gd name="connsiteY0" fmla="*/ 62865 h 62865"/>
                  <a:gd name="connsiteX1" fmla="*/ 4445 w 59690"/>
                  <a:gd name="connsiteY1" fmla="*/ 58420 h 62865"/>
                  <a:gd name="connsiteX2" fmla="*/ 0 w 59690"/>
                  <a:gd name="connsiteY2" fmla="*/ 48260 h 62865"/>
                  <a:gd name="connsiteX3" fmla="*/ 0 w 59690"/>
                  <a:gd name="connsiteY3" fmla="*/ 0 h 62865"/>
                  <a:gd name="connsiteX4" fmla="*/ 8890 w 59690"/>
                  <a:gd name="connsiteY4" fmla="*/ 0 h 62865"/>
                  <a:gd name="connsiteX5" fmla="*/ 8890 w 59690"/>
                  <a:gd name="connsiteY5" fmla="*/ 47625 h 62865"/>
                  <a:gd name="connsiteX6" fmla="*/ 10795 w 59690"/>
                  <a:gd name="connsiteY6" fmla="*/ 52705 h 62865"/>
                  <a:gd name="connsiteX7" fmla="*/ 15875 w 59690"/>
                  <a:gd name="connsiteY7" fmla="*/ 54610 h 62865"/>
                  <a:gd name="connsiteX8" fmla="*/ 59690 w 59690"/>
                  <a:gd name="connsiteY8" fmla="*/ 54610 h 62865"/>
                  <a:gd name="connsiteX9" fmla="*/ 59690 w 59690"/>
                  <a:gd name="connsiteY9" fmla="*/ 62230 h 62865"/>
                  <a:gd name="connsiteX10" fmla="*/ 13970 w 59690"/>
                  <a:gd name="connsiteY10" fmla="*/ 62230 h 628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9690" h="62865">
                    <a:moveTo>
                      <a:pt x="14605" y="62865"/>
                    </a:moveTo>
                    <a:cubicBezTo>
                      <a:pt x="10795" y="62865"/>
                      <a:pt x="7620" y="61595"/>
                      <a:pt x="4445" y="58420"/>
                    </a:cubicBezTo>
                    <a:cubicBezTo>
                      <a:pt x="1905" y="55880"/>
                      <a:pt x="0" y="52070"/>
                      <a:pt x="0" y="48260"/>
                    </a:cubicBezTo>
                    <a:lnTo>
                      <a:pt x="0" y="0"/>
                    </a:lnTo>
                    <a:lnTo>
                      <a:pt x="8890" y="0"/>
                    </a:lnTo>
                    <a:lnTo>
                      <a:pt x="8890" y="47625"/>
                    </a:lnTo>
                    <a:cubicBezTo>
                      <a:pt x="8890" y="49530"/>
                      <a:pt x="9525" y="51435"/>
                      <a:pt x="10795" y="52705"/>
                    </a:cubicBezTo>
                    <a:cubicBezTo>
                      <a:pt x="12065" y="53975"/>
                      <a:pt x="13970" y="54610"/>
                      <a:pt x="15875" y="54610"/>
                    </a:cubicBezTo>
                    <a:lnTo>
                      <a:pt x="59690" y="54610"/>
                    </a:lnTo>
                    <a:lnTo>
                      <a:pt x="59690" y="62230"/>
                    </a:lnTo>
                    <a:lnTo>
                      <a:pt x="13970" y="62230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16" name="Frihåndsform: figur 15">
                <a:extLst>
                  <a:ext uri="{FF2B5EF4-FFF2-40B4-BE49-F238E27FC236}">
                    <a16:creationId xmlns:a16="http://schemas.microsoft.com/office/drawing/2014/main" id="{9FD6C15B-7580-B338-B839-838D16EC57F5}"/>
                  </a:ext>
                </a:extLst>
              </p:cNvPr>
              <p:cNvSpPr/>
              <p:nvPr/>
            </p:nvSpPr>
            <p:spPr>
              <a:xfrm>
                <a:off x="11156950" y="6621623"/>
                <a:ext cx="65405" cy="62865"/>
              </a:xfrm>
              <a:custGeom>
                <a:avLst/>
                <a:gdLst>
                  <a:gd name="connsiteX0" fmla="*/ 10160 w 65405"/>
                  <a:gd name="connsiteY0" fmla="*/ 0 h 62865"/>
                  <a:gd name="connsiteX1" fmla="*/ 10160 w 65405"/>
                  <a:gd name="connsiteY1" fmla="*/ 47625 h 62865"/>
                  <a:gd name="connsiteX2" fmla="*/ 12065 w 65405"/>
                  <a:gd name="connsiteY2" fmla="*/ 52705 h 62865"/>
                  <a:gd name="connsiteX3" fmla="*/ 17145 w 65405"/>
                  <a:gd name="connsiteY3" fmla="*/ 54610 h 62865"/>
                  <a:gd name="connsiteX4" fmla="*/ 49530 w 65405"/>
                  <a:gd name="connsiteY4" fmla="*/ 54610 h 62865"/>
                  <a:gd name="connsiteX5" fmla="*/ 54610 w 65405"/>
                  <a:gd name="connsiteY5" fmla="*/ 52705 h 62865"/>
                  <a:gd name="connsiteX6" fmla="*/ 56515 w 65405"/>
                  <a:gd name="connsiteY6" fmla="*/ 47625 h 62865"/>
                  <a:gd name="connsiteX7" fmla="*/ 56515 w 65405"/>
                  <a:gd name="connsiteY7" fmla="*/ 0 h 62865"/>
                  <a:gd name="connsiteX8" fmla="*/ 65405 w 65405"/>
                  <a:gd name="connsiteY8" fmla="*/ 0 h 62865"/>
                  <a:gd name="connsiteX9" fmla="*/ 65405 w 65405"/>
                  <a:gd name="connsiteY9" fmla="*/ 48260 h 62865"/>
                  <a:gd name="connsiteX10" fmla="*/ 60960 w 65405"/>
                  <a:gd name="connsiteY10" fmla="*/ 58420 h 62865"/>
                  <a:gd name="connsiteX11" fmla="*/ 50800 w 65405"/>
                  <a:gd name="connsiteY11" fmla="*/ 62865 h 62865"/>
                  <a:gd name="connsiteX12" fmla="*/ 14605 w 65405"/>
                  <a:gd name="connsiteY12" fmla="*/ 62865 h 62865"/>
                  <a:gd name="connsiteX13" fmla="*/ 4445 w 65405"/>
                  <a:gd name="connsiteY13" fmla="*/ 58420 h 62865"/>
                  <a:gd name="connsiteX14" fmla="*/ 0 w 65405"/>
                  <a:gd name="connsiteY14" fmla="*/ 48260 h 62865"/>
                  <a:gd name="connsiteX15" fmla="*/ 0 w 65405"/>
                  <a:gd name="connsiteY15" fmla="*/ 0 h 62865"/>
                  <a:gd name="connsiteX16" fmla="*/ 8890 w 65405"/>
                  <a:gd name="connsiteY16" fmla="*/ 0 h 628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5405" h="62865">
                    <a:moveTo>
                      <a:pt x="10160" y="0"/>
                    </a:moveTo>
                    <a:lnTo>
                      <a:pt x="10160" y="47625"/>
                    </a:lnTo>
                    <a:cubicBezTo>
                      <a:pt x="10160" y="49530"/>
                      <a:pt x="10795" y="51435"/>
                      <a:pt x="12065" y="52705"/>
                    </a:cubicBezTo>
                    <a:cubicBezTo>
                      <a:pt x="13335" y="53975"/>
                      <a:pt x="15240" y="54610"/>
                      <a:pt x="17145" y="54610"/>
                    </a:cubicBezTo>
                    <a:lnTo>
                      <a:pt x="49530" y="54610"/>
                    </a:lnTo>
                    <a:cubicBezTo>
                      <a:pt x="51435" y="54610"/>
                      <a:pt x="53340" y="53975"/>
                      <a:pt x="54610" y="52705"/>
                    </a:cubicBezTo>
                    <a:cubicBezTo>
                      <a:pt x="55880" y="51435"/>
                      <a:pt x="56515" y="49530"/>
                      <a:pt x="56515" y="47625"/>
                    </a:cubicBezTo>
                    <a:lnTo>
                      <a:pt x="56515" y="0"/>
                    </a:lnTo>
                    <a:lnTo>
                      <a:pt x="65405" y="0"/>
                    </a:lnTo>
                    <a:lnTo>
                      <a:pt x="65405" y="48260"/>
                    </a:lnTo>
                    <a:cubicBezTo>
                      <a:pt x="65405" y="52070"/>
                      <a:pt x="64135" y="55245"/>
                      <a:pt x="60960" y="58420"/>
                    </a:cubicBezTo>
                    <a:cubicBezTo>
                      <a:pt x="58420" y="60960"/>
                      <a:pt x="54610" y="62865"/>
                      <a:pt x="50800" y="62865"/>
                    </a:cubicBezTo>
                    <a:lnTo>
                      <a:pt x="14605" y="62865"/>
                    </a:lnTo>
                    <a:cubicBezTo>
                      <a:pt x="10795" y="62865"/>
                      <a:pt x="7620" y="61595"/>
                      <a:pt x="4445" y="58420"/>
                    </a:cubicBezTo>
                    <a:cubicBezTo>
                      <a:pt x="1905" y="55880"/>
                      <a:pt x="0" y="52070"/>
                      <a:pt x="0" y="48260"/>
                    </a:cubicBezTo>
                    <a:lnTo>
                      <a:pt x="0" y="0"/>
                    </a:lnTo>
                    <a:lnTo>
                      <a:pt x="8890" y="0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17" name="Frihåndsform: figur 16">
                <a:extLst>
                  <a:ext uri="{FF2B5EF4-FFF2-40B4-BE49-F238E27FC236}">
                    <a16:creationId xmlns:a16="http://schemas.microsoft.com/office/drawing/2014/main" id="{722A4F51-B259-EFEE-43E4-35F07FA0BAEB}"/>
                  </a:ext>
                </a:extLst>
              </p:cNvPr>
              <p:cNvSpPr/>
              <p:nvPr/>
            </p:nvSpPr>
            <p:spPr>
              <a:xfrm>
                <a:off x="11303634" y="6621623"/>
                <a:ext cx="59690" cy="62865"/>
              </a:xfrm>
              <a:custGeom>
                <a:avLst/>
                <a:gdLst>
                  <a:gd name="connsiteX0" fmla="*/ 0 w 59690"/>
                  <a:gd name="connsiteY0" fmla="*/ 0 h 62865"/>
                  <a:gd name="connsiteX1" fmla="*/ 0 w 59690"/>
                  <a:gd name="connsiteY1" fmla="*/ 7620 h 62865"/>
                  <a:gd name="connsiteX2" fmla="*/ 25400 w 59690"/>
                  <a:gd name="connsiteY2" fmla="*/ 7620 h 62865"/>
                  <a:gd name="connsiteX3" fmla="*/ 25400 w 59690"/>
                  <a:gd name="connsiteY3" fmla="*/ 62865 h 62865"/>
                  <a:gd name="connsiteX4" fmla="*/ 33655 w 59690"/>
                  <a:gd name="connsiteY4" fmla="*/ 62865 h 62865"/>
                  <a:gd name="connsiteX5" fmla="*/ 33655 w 59690"/>
                  <a:gd name="connsiteY5" fmla="*/ 7620 h 62865"/>
                  <a:gd name="connsiteX6" fmla="*/ 59690 w 59690"/>
                  <a:gd name="connsiteY6" fmla="*/ 7620 h 62865"/>
                  <a:gd name="connsiteX7" fmla="*/ 59690 w 59690"/>
                  <a:gd name="connsiteY7" fmla="*/ 0 h 62865"/>
                  <a:gd name="connsiteX8" fmla="*/ 0 w 59690"/>
                  <a:gd name="connsiteY8" fmla="*/ 0 h 628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9690" h="62865">
                    <a:moveTo>
                      <a:pt x="0" y="0"/>
                    </a:moveTo>
                    <a:lnTo>
                      <a:pt x="0" y="7620"/>
                    </a:lnTo>
                    <a:lnTo>
                      <a:pt x="25400" y="7620"/>
                    </a:lnTo>
                    <a:lnTo>
                      <a:pt x="25400" y="62865"/>
                    </a:lnTo>
                    <a:lnTo>
                      <a:pt x="33655" y="62865"/>
                    </a:lnTo>
                    <a:lnTo>
                      <a:pt x="33655" y="7620"/>
                    </a:lnTo>
                    <a:lnTo>
                      <a:pt x="59690" y="7620"/>
                    </a:lnTo>
                    <a:lnTo>
                      <a:pt x="5969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18" name="Frihåndsform: figur 17">
                <a:extLst>
                  <a:ext uri="{FF2B5EF4-FFF2-40B4-BE49-F238E27FC236}">
                    <a16:creationId xmlns:a16="http://schemas.microsoft.com/office/drawing/2014/main" id="{D87D9979-BF31-36BA-818B-3B7266C23596}"/>
                  </a:ext>
                </a:extLst>
              </p:cNvPr>
              <p:cNvSpPr/>
              <p:nvPr/>
            </p:nvSpPr>
            <p:spPr>
              <a:xfrm>
                <a:off x="11444605" y="6621623"/>
                <a:ext cx="8890" cy="62864"/>
              </a:xfrm>
              <a:custGeom>
                <a:avLst/>
                <a:gdLst>
                  <a:gd name="connsiteX0" fmla="*/ 0 w 8890"/>
                  <a:gd name="connsiteY0" fmla="*/ 0 h 62864"/>
                  <a:gd name="connsiteX1" fmla="*/ 8890 w 8890"/>
                  <a:gd name="connsiteY1" fmla="*/ 0 h 62864"/>
                  <a:gd name="connsiteX2" fmla="*/ 8890 w 8890"/>
                  <a:gd name="connsiteY2" fmla="*/ 62865 h 62864"/>
                  <a:gd name="connsiteX3" fmla="*/ 0 w 8890"/>
                  <a:gd name="connsiteY3" fmla="*/ 62865 h 62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90" h="62864">
                    <a:moveTo>
                      <a:pt x="0" y="0"/>
                    </a:moveTo>
                    <a:lnTo>
                      <a:pt x="8890" y="0"/>
                    </a:lnTo>
                    <a:lnTo>
                      <a:pt x="8890" y="62865"/>
                    </a:lnTo>
                    <a:lnTo>
                      <a:pt x="0" y="62865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19" name="Frihåndsform: figur 18">
                <a:extLst>
                  <a:ext uri="{FF2B5EF4-FFF2-40B4-BE49-F238E27FC236}">
                    <a16:creationId xmlns:a16="http://schemas.microsoft.com/office/drawing/2014/main" id="{C62D9503-65C9-33FD-5158-A31AC2DD9A89}"/>
                  </a:ext>
                </a:extLst>
              </p:cNvPr>
              <p:cNvSpPr/>
              <p:nvPr/>
            </p:nvSpPr>
            <p:spPr>
              <a:xfrm>
                <a:off x="11533505" y="6621623"/>
                <a:ext cx="67309" cy="63499"/>
              </a:xfrm>
              <a:custGeom>
                <a:avLst/>
                <a:gdLst>
                  <a:gd name="connsiteX0" fmla="*/ 11430 w 67309"/>
                  <a:gd name="connsiteY0" fmla="*/ 10160 h 63499"/>
                  <a:gd name="connsiteX1" fmla="*/ 9525 w 67309"/>
                  <a:gd name="connsiteY1" fmla="*/ 15875 h 63499"/>
                  <a:gd name="connsiteX2" fmla="*/ 9525 w 67309"/>
                  <a:gd name="connsiteY2" fmla="*/ 47625 h 63499"/>
                  <a:gd name="connsiteX3" fmla="*/ 11430 w 67309"/>
                  <a:gd name="connsiteY3" fmla="*/ 52705 h 63499"/>
                  <a:gd name="connsiteX4" fmla="*/ 16510 w 67309"/>
                  <a:gd name="connsiteY4" fmla="*/ 54610 h 63499"/>
                  <a:gd name="connsiteX5" fmla="*/ 50164 w 67309"/>
                  <a:gd name="connsiteY5" fmla="*/ 54610 h 63499"/>
                  <a:gd name="connsiteX6" fmla="*/ 55880 w 67309"/>
                  <a:gd name="connsiteY6" fmla="*/ 52705 h 63499"/>
                  <a:gd name="connsiteX7" fmla="*/ 57785 w 67309"/>
                  <a:gd name="connsiteY7" fmla="*/ 47625 h 63499"/>
                  <a:gd name="connsiteX8" fmla="*/ 57785 w 67309"/>
                  <a:gd name="connsiteY8" fmla="*/ 15875 h 63499"/>
                  <a:gd name="connsiteX9" fmla="*/ 55880 w 67309"/>
                  <a:gd name="connsiteY9" fmla="*/ 10795 h 63499"/>
                  <a:gd name="connsiteX10" fmla="*/ 50164 w 67309"/>
                  <a:gd name="connsiteY10" fmla="*/ 8890 h 63499"/>
                  <a:gd name="connsiteX11" fmla="*/ 16510 w 67309"/>
                  <a:gd name="connsiteY11" fmla="*/ 8890 h 63499"/>
                  <a:gd name="connsiteX12" fmla="*/ 11430 w 67309"/>
                  <a:gd name="connsiteY12" fmla="*/ 10795 h 63499"/>
                  <a:gd name="connsiteX13" fmla="*/ 52705 w 67309"/>
                  <a:gd name="connsiteY13" fmla="*/ 0 h 63499"/>
                  <a:gd name="connsiteX14" fmla="*/ 62864 w 67309"/>
                  <a:gd name="connsiteY14" fmla="*/ 4445 h 63499"/>
                  <a:gd name="connsiteX15" fmla="*/ 67310 w 67309"/>
                  <a:gd name="connsiteY15" fmla="*/ 14605 h 63499"/>
                  <a:gd name="connsiteX16" fmla="*/ 67310 w 67309"/>
                  <a:gd name="connsiteY16" fmla="*/ 48895 h 63499"/>
                  <a:gd name="connsiteX17" fmla="*/ 62864 w 67309"/>
                  <a:gd name="connsiteY17" fmla="*/ 59055 h 63499"/>
                  <a:gd name="connsiteX18" fmla="*/ 52705 w 67309"/>
                  <a:gd name="connsiteY18" fmla="*/ 63500 h 63499"/>
                  <a:gd name="connsiteX19" fmla="*/ 14605 w 67309"/>
                  <a:gd name="connsiteY19" fmla="*/ 63500 h 63499"/>
                  <a:gd name="connsiteX20" fmla="*/ 4445 w 67309"/>
                  <a:gd name="connsiteY20" fmla="*/ 59055 h 63499"/>
                  <a:gd name="connsiteX21" fmla="*/ 0 w 67309"/>
                  <a:gd name="connsiteY21" fmla="*/ 48895 h 63499"/>
                  <a:gd name="connsiteX22" fmla="*/ 0 w 67309"/>
                  <a:gd name="connsiteY22" fmla="*/ 14605 h 63499"/>
                  <a:gd name="connsiteX23" fmla="*/ 4445 w 67309"/>
                  <a:gd name="connsiteY23" fmla="*/ 4445 h 63499"/>
                  <a:gd name="connsiteX24" fmla="*/ 14605 w 67309"/>
                  <a:gd name="connsiteY24" fmla="*/ 0 h 63499"/>
                  <a:gd name="connsiteX25" fmla="*/ 52705 w 67309"/>
                  <a:gd name="connsiteY25" fmla="*/ 0 h 634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7309" h="63499">
                    <a:moveTo>
                      <a:pt x="11430" y="10160"/>
                    </a:moveTo>
                    <a:cubicBezTo>
                      <a:pt x="10160" y="11430"/>
                      <a:pt x="9525" y="13335"/>
                      <a:pt x="9525" y="15875"/>
                    </a:cubicBezTo>
                    <a:lnTo>
                      <a:pt x="9525" y="47625"/>
                    </a:lnTo>
                    <a:cubicBezTo>
                      <a:pt x="9525" y="49530"/>
                      <a:pt x="10160" y="51435"/>
                      <a:pt x="11430" y="52705"/>
                    </a:cubicBezTo>
                    <a:cubicBezTo>
                      <a:pt x="12700" y="53975"/>
                      <a:pt x="14605" y="54610"/>
                      <a:pt x="16510" y="54610"/>
                    </a:cubicBezTo>
                    <a:lnTo>
                      <a:pt x="50164" y="54610"/>
                    </a:lnTo>
                    <a:cubicBezTo>
                      <a:pt x="52070" y="54610"/>
                      <a:pt x="53975" y="53975"/>
                      <a:pt x="55880" y="52705"/>
                    </a:cubicBezTo>
                    <a:cubicBezTo>
                      <a:pt x="57150" y="51435"/>
                      <a:pt x="57785" y="49530"/>
                      <a:pt x="57785" y="47625"/>
                    </a:cubicBezTo>
                    <a:lnTo>
                      <a:pt x="57785" y="15875"/>
                    </a:lnTo>
                    <a:cubicBezTo>
                      <a:pt x="57785" y="13970"/>
                      <a:pt x="57150" y="12065"/>
                      <a:pt x="55880" y="10795"/>
                    </a:cubicBezTo>
                    <a:cubicBezTo>
                      <a:pt x="54610" y="9525"/>
                      <a:pt x="52705" y="8890"/>
                      <a:pt x="50164" y="8890"/>
                    </a:cubicBezTo>
                    <a:lnTo>
                      <a:pt x="16510" y="8890"/>
                    </a:lnTo>
                    <a:cubicBezTo>
                      <a:pt x="14605" y="8890"/>
                      <a:pt x="12700" y="9525"/>
                      <a:pt x="11430" y="10795"/>
                    </a:cubicBezTo>
                    <a:moveTo>
                      <a:pt x="52705" y="0"/>
                    </a:moveTo>
                    <a:cubicBezTo>
                      <a:pt x="56514" y="0"/>
                      <a:pt x="59689" y="1270"/>
                      <a:pt x="62864" y="4445"/>
                    </a:cubicBezTo>
                    <a:cubicBezTo>
                      <a:pt x="65405" y="6985"/>
                      <a:pt x="67310" y="10795"/>
                      <a:pt x="67310" y="14605"/>
                    </a:cubicBezTo>
                    <a:lnTo>
                      <a:pt x="67310" y="48895"/>
                    </a:lnTo>
                    <a:cubicBezTo>
                      <a:pt x="67310" y="52705"/>
                      <a:pt x="66039" y="55880"/>
                      <a:pt x="62864" y="59055"/>
                    </a:cubicBezTo>
                    <a:cubicBezTo>
                      <a:pt x="60325" y="61595"/>
                      <a:pt x="56514" y="63500"/>
                      <a:pt x="52705" y="63500"/>
                    </a:cubicBezTo>
                    <a:lnTo>
                      <a:pt x="14605" y="63500"/>
                    </a:lnTo>
                    <a:cubicBezTo>
                      <a:pt x="10795" y="63500"/>
                      <a:pt x="7620" y="62230"/>
                      <a:pt x="4445" y="59055"/>
                    </a:cubicBezTo>
                    <a:cubicBezTo>
                      <a:pt x="1905" y="56515"/>
                      <a:pt x="0" y="52705"/>
                      <a:pt x="0" y="48895"/>
                    </a:cubicBezTo>
                    <a:lnTo>
                      <a:pt x="0" y="14605"/>
                    </a:lnTo>
                    <a:cubicBezTo>
                      <a:pt x="0" y="10795"/>
                      <a:pt x="1270" y="7620"/>
                      <a:pt x="4445" y="4445"/>
                    </a:cubicBezTo>
                    <a:cubicBezTo>
                      <a:pt x="6985" y="1905"/>
                      <a:pt x="10795" y="0"/>
                      <a:pt x="14605" y="0"/>
                    </a:cubicBezTo>
                    <a:lnTo>
                      <a:pt x="52705" y="0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0" name="Frihåndsform: figur 19">
                <a:extLst>
                  <a:ext uri="{FF2B5EF4-FFF2-40B4-BE49-F238E27FC236}">
                    <a16:creationId xmlns:a16="http://schemas.microsoft.com/office/drawing/2014/main" id="{C87D7A46-D370-5AA0-B1D1-67DCE505D553}"/>
                  </a:ext>
                </a:extLst>
              </p:cNvPr>
              <p:cNvSpPr/>
              <p:nvPr/>
            </p:nvSpPr>
            <p:spPr>
              <a:xfrm>
                <a:off x="11681459" y="6621623"/>
                <a:ext cx="64770" cy="62865"/>
              </a:xfrm>
              <a:custGeom>
                <a:avLst/>
                <a:gdLst>
                  <a:gd name="connsiteX0" fmla="*/ 55880 w 64770"/>
                  <a:gd name="connsiteY0" fmla="*/ 0 h 62865"/>
                  <a:gd name="connsiteX1" fmla="*/ 55880 w 64770"/>
                  <a:gd name="connsiteY1" fmla="*/ 48260 h 62865"/>
                  <a:gd name="connsiteX2" fmla="*/ 6985 w 64770"/>
                  <a:gd name="connsiteY2" fmla="*/ 0 h 62865"/>
                  <a:gd name="connsiteX3" fmla="*/ 0 w 64770"/>
                  <a:gd name="connsiteY3" fmla="*/ 0 h 62865"/>
                  <a:gd name="connsiteX4" fmla="*/ 0 w 64770"/>
                  <a:gd name="connsiteY4" fmla="*/ 62865 h 62865"/>
                  <a:gd name="connsiteX5" fmla="*/ 8890 w 64770"/>
                  <a:gd name="connsiteY5" fmla="*/ 62865 h 62865"/>
                  <a:gd name="connsiteX6" fmla="*/ 8890 w 64770"/>
                  <a:gd name="connsiteY6" fmla="*/ 13970 h 62865"/>
                  <a:gd name="connsiteX7" fmla="*/ 57785 w 64770"/>
                  <a:gd name="connsiteY7" fmla="*/ 62865 h 62865"/>
                  <a:gd name="connsiteX8" fmla="*/ 64770 w 64770"/>
                  <a:gd name="connsiteY8" fmla="*/ 62865 h 62865"/>
                  <a:gd name="connsiteX9" fmla="*/ 64770 w 64770"/>
                  <a:gd name="connsiteY9" fmla="*/ 0 h 62865"/>
                  <a:gd name="connsiteX10" fmla="*/ 55880 w 64770"/>
                  <a:gd name="connsiteY10" fmla="*/ 0 h 628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4770" h="62865">
                    <a:moveTo>
                      <a:pt x="55880" y="0"/>
                    </a:moveTo>
                    <a:lnTo>
                      <a:pt x="55880" y="48260"/>
                    </a:lnTo>
                    <a:lnTo>
                      <a:pt x="6985" y="0"/>
                    </a:lnTo>
                    <a:lnTo>
                      <a:pt x="0" y="0"/>
                    </a:lnTo>
                    <a:lnTo>
                      <a:pt x="0" y="62865"/>
                    </a:lnTo>
                    <a:lnTo>
                      <a:pt x="8890" y="62865"/>
                    </a:lnTo>
                    <a:lnTo>
                      <a:pt x="8890" y="13970"/>
                    </a:lnTo>
                    <a:lnTo>
                      <a:pt x="57785" y="62865"/>
                    </a:lnTo>
                    <a:lnTo>
                      <a:pt x="64770" y="62865"/>
                    </a:lnTo>
                    <a:lnTo>
                      <a:pt x="64770" y="0"/>
                    </a:lnTo>
                    <a:lnTo>
                      <a:pt x="55880" y="0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1" name="Frihåndsform: figur 20">
                <a:extLst>
                  <a:ext uri="{FF2B5EF4-FFF2-40B4-BE49-F238E27FC236}">
                    <a16:creationId xmlns:a16="http://schemas.microsoft.com/office/drawing/2014/main" id="{354DEACE-5D99-8B4A-BF49-957ED543F882}"/>
                  </a:ext>
                </a:extLst>
              </p:cNvPr>
              <p:cNvSpPr/>
              <p:nvPr/>
            </p:nvSpPr>
            <p:spPr>
              <a:xfrm>
                <a:off x="11826875" y="6620988"/>
                <a:ext cx="62230" cy="61594"/>
              </a:xfrm>
              <a:custGeom>
                <a:avLst/>
                <a:gdLst>
                  <a:gd name="connsiteX0" fmla="*/ 57785 w 62230"/>
                  <a:gd name="connsiteY0" fmla="*/ 635 h 61594"/>
                  <a:gd name="connsiteX1" fmla="*/ 57785 w 62230"/>
                  <a:gd name="connsiteY1" fmla="*/ 8255 h 61594"/>
                  <a:gd name="connsiteX2" fmla="*/ 16510 w 62230"/>
                  <a:gd name="connsiteY2" fmla="*/ 8255 h 61594"/>
                  <a:gd name="connsiteX3" fmla="*/ 10795 w 62230"/>
                  <a:gd name="connsiteY3" fmla="*/ 10160 h 61594"/>
                  <a:gd name="connsiteX4" fmla="*/ 8890 w 62230"/>
                  <a:gd name="connsiteY4" fmla="*/ 15240 h 61594"/>
                  <a:gd name="connsiteX5" fmla="*/ 8890 w 62230"/>
                  <a:gd name="connsiteY5" fmla="*/ 18415 h 61594"/>
                  <a:gd name="connsiteX6" fmla="*/ 10795 w 62230"/>
                  <a:gd name="connsiteY6" fmla="*/ 23495 h 61594"/>
                  <a:gd name="connsiteX7" fmla="*/ 16510 w 62230"/>
                  <a:gd name="connsiteY7" fmla="*/ 25400 h 61594"/>
                  <a:gd name="connsiteX8" fmla="*/ 47625 w 62230"/>
                  <a:gd name="connsiteY8" fmla="*/ 25400 h 61594"/>
                  <a:gd name="connsiteX9" fmla="*/ 57785 w 62230"/>
                  <a:gd name="connsiteY9" fmla="*/ 29210 h 61594"/>
                  <a:gd name="connsiteX10" fmla="*/ 62230 w 62230"/>
                  <a:gd name="connsiteY10" fmla="*/ 39370 h 61594"/>
                  <a:gd name="connsiteX11" fmla="*/ 62230 w 62230"/>
                  <a:gd name="connsiteY11" fmla="*/ 47625 h 61594"/>
                  <a:gd name="connsiteX12" fmla="*/ 57785 w 62230"/>
                  <a:gd name="connsiteY12" fmla="*/ 57785 h 61594"/>
                  <a:gd name="connsiteX13" fmla="*/ 47625 w 62230"/>
                  <a:gd name="connsiteY13" fmla="*/ 61595 h 61594"/>
                  <a:gd name="connsiteX14" fmla="*/ 2540 w 62230"/>
                  <a:gd name="connsiteY14" fmla="*/ 61595 h 61594"/>
                  <a:gd name="connsiteX15" fmla="*/ 2540 w 62230"/>
                  <a:gd name="connsiteY15" fmla="*/ 53975 h 61594"/>
                  <a:gd name="connsiteX16" fmla="*/ 45720 w 62230"/>
                  <a:gd name="connsiteY16" fmla="*/ 53975 h 61594"/>
                  <a:gd name="connsiteX17" fmla="*/ 51435 w 62230"/>
                  <a:gd name="connsiteY17" fmla="*/ 52070 h 61594"/>
                  <a:gd name="connsiteX18" fmla="*/ 53340 w 62230"/>
                  <a:gd name="connsiteY18" fmla="*/ 46990 h 61594"/>
                  <a:gd name="connsiteX19" fmla="*/ 53340 w 62230"/>
                  <a:gd name="connsiteY19" fmla="*/ 41275 h 61594"/>
                  <a:gd name="connsiteX20" fmla="*/ 51435 w 62230"/>
                  <a:gd name="connsiteY20" fmla="*/ 36195 h 61594"/>
                  <a:gd name="connsiteX21" fmla="*/ 45720 w 62230"/>
                  <a:gd name="connsiteY21" fmla="*/ 34290 h 61594"/>
                  <a:gd name="connsiteX22" fmla="*/ 14605 w 62230"/>
                  <a:gd name="connsiteY22" fmla="*/ 34290 h 61594"/>
                  <a:gd name="connsiteX23" fmla="*/ 4445 w 62230"/>
                  <a:gd name="connsiteY23" fmla="*/ 30480 h 61594"/>
                  <a:gd name="connsiteX24" fmla="*/ 0 w 62230"/>
                  <a:gd name="connsiteY24" fmla="*/ 20320 h 61594"/>
                  <a:gd name="connsiteX25" fmla="*/ 0 w 62230"/>
                  <a:gd name="connsiteY25" fmla="*/ 13970 h 61594"/>
                  <a:gd name="connsiteX26" fmla="*/ 4445 w 62230"/>
                  <a:gd name="connsiteY26" fmla="*/ 3810 h 61594"/>
                  <a:gd name="connsiteX27" fmla="*/ 14605 w 62230"/>
                  <a:gd name="connsiteY27" fmla="*/ 0 h 61594"/>
                  <a:gd name="connsiteX28" fmla="*/ 57785 w 62230"/>
                  <a:gd name="connsiteY28" fmla="*/ 0 h 615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62230" h="61594">
                    <a:moveTo>
                      <a:pt x="57785" y="635"/>
                    </a:moveTo>
                    <a:lnTo>
                      <a:pt x="57785" y="8255"/>
                    </a:lnTo>
                    <a:lnTo>
                      <a:pt x="16510" y="8255"/>
                    </a:lnTo>
                    <a:cubicBezTo>
                      <a:pt x="14605" y="8255"/>
                      <a:pt x="12700" y="8890"/>
                      <a:pt x="10795" y="10160"/>
                    </a:cubicBezTo>
                    <a:cubicBezTo>
                      <a:pt x="9525" y="11430"/>
                      <a:pt x="8890" y="13335"/>
                      <a:pt x="8890" y="15240"/>
                    </a:cubicBezTo>
                    <a:lnTo>
                      <a:pt x="8890" y="18415"/>
                    </a:lnTo>
                    <a:cubicBezTo>
                      <a:pt x="8890" y="20320"/>
                      <a:pt x="9525" y="22225"/>
                      <a:pt x="10795" y="23495"/>
                    </a:cubicBezTo>
                    <a:cubicBezTo>
                      <a:pt x="12065" y="24765"/>
                      <a:pt x="13970" y="25400"/>
                      <a:pt x="16510" y="25400"/>
                    </a:cubicBezTo>
                    <a:lnTo>
                      <a:pt x="47625" y="25400"/>
                    </a:lnTo>
                    <a:cubicBezTo>
                      <a:pt x="51435" y="25400"/>
                      <a:pt x="54610" y="26670"/>
                      <a:pt x="57785" y="29210"/>
                    </a:cubicBezTo>
                    <a:cubicBezTo>
                      <a:pt x="60325" y="31750"/>
                      <a:pt x="62230" y="35560"/>
                      <a:pt x="62230" y="39370"/>
                    </a:cubicBezTo>
                    <a:lnTo>
                      <a:pt x="62230" y="47625"/>
                    </a:lnTo>
                    <a:cubicBezTo>
                      <a:pt x="62230" y="51435"/>
                      <a:pt x="60960" y="54610"/>
                      <a:pt x="57785" y="57785"/>
                    </a:cubicBezTo>
                    <a:cubicBezTo>
                      <a:pt x="55245" y="60325"/>
                      <a:pt x="51435" y="61595"/>
                      <a:pt x="47625" y="61595"/>
                    </a:cubicBezTo>
                    <a:lnTo>
                      <a:pt x="2540" y="61595"/>
                    </a:lnTo>
                    <a:lnTo>
                      <a:pt x="2540" y="53975"/>
                    </a:lnTo>
                    <a:lnTo>
                      <a:pt x="45720" y="53975"/>
                    </a:lnTo>
                    <a:cubicBezTo>
                      <a:pt x="47625" y="53975"/>
                      <a:pt x="49530" y="53340"/>
                      <a:pt x="51435" y="52070"/>
                    </a:cubicBezTo>
                    <a:cubicBezTo>
                      <a:pt x="52705" y="50800"/>
                      <a:pt x="53340" y="48895"/>
                      <a:pt x="53340" y="46990"/>
                    </a:cubicBezTo>
                    <a:lnTo>
                      <a:pt x="53340" y="41275"/>
                    </a:lnTo>
                    <a:cubicBezTo>
                      <a:pt x="53340" y="39370"/>
                      <a:pt x="52705" y="37465"/>
                      <a:pt x="51435" y="36195"/>
                    </a:cubicBezTo>
                    <a:cubicBezTo>
                      <a:pt x="50165" y="34925"/>
                      <a:pt x="48260" y="34290"/>
                      <a:pt x="45720" y="34290"/>
                    </a:cubicBezTo>
                    <a:lnTo>
                      <a:pt x="14605" y="34290"/>
                    </a:lnTo>
                    <a:cubicBezTo>
                      <a:pt x="10795" y="34290"/>
                      <a:pt x="7620" y="33020"/>
                      <a:pt x="4445" y="30480"/>
                    </a:cubicBezTo>
                    <a:cubicBezTo>
                      <a:pt x="1905" y="27940"/>
                      <a:pt x="0" y="24130"/>
                      <a:pt x="0" y="20320"/>
                    </a:cubicBezTo>
                    <a:lnTo>
                      <a:pt x="0" y="13970"/>
                    </a:lnTo>
                    <a:cubicBezTo>
                      <a:pt x="0" y="10160"/>
                      <a:pt x="1270" y="6985"/>
                      <a:pt x="4445" y="3810"/>
                    </a:cubicBezTo>
                    <a:cubicBezTo>
                      <a:pt x="6985" y="1270"/>
                      <a:pt x="10795" y="0"/>
                      <a:pt x="14605" y="0"/>
                    </a:cubicBezTo>
                    <a:lnTo>
                      <a:pt x="57785" y="0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2" name="Frihåndsform: figur 21">
                <a:extLst>
                  <a:ext uri="{FF2B5EF4-FFF2-40B4-BE49-F238E27FC236}">
                    <a16:creationId xmlns:a16="http://schemas.microsoft.com/office/drawing/2014/main" id="{50250255-2329-EBE3-5800-31E00D3F3138}"/>
                  </a:ext>
                </a:extLst>
              </p:cNvPr>
              <p:cNvSpPr/>
              <p:nvPr/>
            </p:nvSpPr>
            <p:spPr>
              <a:xfrm>
                <a:off x="10730230" y="6419693"/>
                <a:ext cx="142239" cy="135254"/>
              </a:xfrm>
              <a:custGeom>
                <a:avLst/>
                <a:gdLst>
                  <a:gd name="connsiteX0" fmla="*/ 22860 w 142239"/>
                  <a:gd name="connsiteY0" fmla="*/ 21590 h 135254"/>
                  <a:gd name="connsiteX1" fmla="*/ 18414 w 142239"/>
                  <a:gd name="connsiteY1" fmla="*/ 33020 h 135254"/>
                  <a:gd name="connsiteX2" fmla="*/ 18414 w 142239"/>
                  <a:gd name="connsiteY2" fmla="*/ 102235 h 135254"/>
                  <a:gd name="connsiteX3" fmla="*/ 22860 w 142239"/>
                  <a:gd name="connsiteY3" fmla="*/ 113665 h 135254"/>
                  <a:gd name="connsiteX4" fmla="*/ 34289 w 142239"/>
                  <a:gd name="connsiteY4" fmla="*/ 118110 h 135254"/>
                  <a:gd name="connsiteX5" fmla="*/ 107314 w 142239"/>
                  <a:gd name="connsiteY5" fmla="*/ 118110 h 135254"/>
                  <a:gd name="connsiteX6" fmla="*/ 118745 w 142239"/>
                  <a:gd name="connsiteY6" fmla="*/ 113665 h 135254"/>
                  <a:gd name="connsiteX7" fmla="*/ 123189 w 142239"/>
                  <a:gd name="connsiteY7" fmla="*/ 102235 h 135254"/>
                  <a:gd name="connsiteX8" fmla="*/ 123189 w 142239"/>
                  <a:gd name="connsiteY8" fmla="*/ 33020 h 135254"/>
                  <a:gd name="connsiteX9" fmla="*/ 118745 w 142239"/>
                  <a:gd name="connsiteY9" fmla="*/ 21590 h 135254"/>
                  <a:gd name="connsiteX10" fmla="*/ 107314 w 142239"/>
                  <a:gd name="connsiteY10" fmla="*/ 17145 h 135254"/>
                  <a:gd name="connsiteX11" fmla="*/ 34289 w 142239"/>
                  <a:gd name="connsiteY11" fmla="*/ 17145 h 135254"/>
                  <a:gd name="connsiteX12" fmla="*/ 22860 w 142239"/>
                  <a:gd name="connsiteY12" fmla="*/ 21590 h 135254"/>
                  <a:gd name="connsiteX13" fmla="*/ 111760 w 142239"/>
                  <a:gd name="connsiteY13" fmla="*/ 0 h 135254"/>
                  <a:gd name="connsiteX14" fmla="*/ 133350 w 142239"/>
                  <a:gd name="connsiteY14" fmla="*/ 8890 h 135254"/>
                  <a:gd name="connsiteX15" fmla="*/ 142239 w 142239"/>
                  <a:gd name="connsiteY15" fmla="*/ 30480 h 135254"/>
                  <a:gd name="connsiteX16" fmla="*/ 142239 w 142239"/>
                  <a:gd name="connsiteY16" fmla="*/ 104775 h 135254"/>
                  <a:gd name="connsiteX17" fmla="*/ 133350 w 142239"/>
                  <a:gd name="connsiteY17" fmla="*/ 126365 h 135254"/>
                  <a:gd name="connsiteX18" fmla="*/ 111760 w 142239"/>
                  <a:gd name="connsiteY18" fmla="*/ 135255 h 135254"/>
                  <a:gd name="connsiteX19" fmla="*/ 30480 w 142239"/>
                  <a:gd name="connsiteY19" fmla="*/ 135255 h 135254"/>
                  <a:gd name="connsiteX20" fmla="*/ 8889 w 142239"/>
                  <a:gd name="connsiteY20" fmla="*/ 126365 h 135254"/>
                  <a:gd name="connsiteX21" fmla="*/ 0 w 142239"/>
                  <a:gd name="connsiteY21" fmla="*/ 104775 h 135254"/>
                  <a:gd name="connsiteX22" fmla="*/ 0 w 142239"/>
                  <a:gd name="connsiteY22" fmla="*/ 30480 h 135254"/>
                  <a:gd name="connsiteX23" fmla="*/ 8889 w 142239"/>
                  <a:gd name="connsiteY23" fmla="*/ 8890 h 135254"/>
                  <a:gd name="connsiteX24" fmla="*/ 30480 w 142239"/>
                  <a:gd name="connsiteY24" fmla="*/ 0 h 135254"/>
                  <a:gd name="connsiteX25" fmla="*/ 111760 w 142239"/>
                  <a:gd name="connsiteY25" fmla="*/ 0 h 1352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42239" h="135254">
                    <a:moveTo>
                      <a:pt x="22860" y="21590"/>
                    </a:moveTo>
                    <a:cubicBezTo>
                      <a:pt x="19685" y="24765"/>
                      <a:pt x="18414" y="28575"/>
                      <a:pt x="18414" y="33020"/>
                    </a:cubicBezTo>
                    <a:lnTo>
                      <a:pt x="18414" y="102235"/>
                    </a:lnTo>
                    <a:cubicBezTo>
                      <a:pt x="18414" y="106680"/>
                      <a:pt x="19685" y="110490"/>
                      <a:pt x="22860" y="113665"/>
                    </a:cubicBezTo>
                    <a:cubicBezTo>
                      <a:pt x="26035" y="116840"/>
                      <a:pt x="29845" y="118110"/>
                      <a:pt x="34289" y="118110"/>
                    </a:cubicBezTo>
                    <a:lnTo>
                      <a:pt x="107314" y="118110"/>
                    </a:lnTo>
                    <a:cubicBezTo>
                      <a:pt x="111760" y="118110"/>
                      <a:pt x="115570" y="116840"/>
                      <a:pt x="118745" y="113665"/>
                    </a:cubicBezTo>
                    <a:cubicBezTo>
                      <a:pt x="121920" y="110490"/>
                      <a:pt x="123189" y="106680"/>
                      <a:pt x="123189" y="102235"/>
                    </a:cubicBezTo>
                    <a:lnTo>
                      <a:pt x="123189" y="33020"/>
                    </a:lnTo>
                    <a:cubicBezTo>
                      <a:pt x="123189" y="28575"/>
                      <a:pt x="121920" y="24765"/>
                      <a:pt x="118745" y="21590"/>
                    </a:cubicBezTo>
                    <a:cubicBezTo>
                      <a:pt x="115570" y="18415"/>
                      <a:pt x="111760" y="17145"/>
                      <a:pt x="107314" y="17145"/>
                    </a:cubicBezTo>
                    <a:lnTo>
                      <a:pt x="34289" y="17145"/>
                    </a:lnTo>
                    <a:cubicBezTo>
                      <a:pt x="29845" y="17145"/>
                      <a:pt x="26035" y="18415"/>
                      <a:pt x="22860" y="21590"/>
                    </a:cubicBezTo>
                    <a:moveTo>
                      <a:pt x="111760" y="0"/>
                    </a:moveTo>
                    <a:cubicBezTo>
                      <a:pt x="120014" y="0"/>
                      <a:pt x="127635" y="3175"/>
                      <a:pt x="133350" y="8890"/>
                    </a:cubicBezTo>
                    <a:cubicBezTo>
                      <a:pt x="139064" y="14605"/>
                      <a:pt x="142239" y="22225"/>
                      <a:pt x="142239" y="30480"/>
                    </a:cubicBezTo>
                    <a:lnTo>
                      <a:pt x="142239" y="104775"/>
                    </a:lnTo>
                    <a:cubicBezTo>
                      <a:pt x="142239" y="113030"/>
                      <a:pt x="139064" y="120650"/>
                      <a:pt x="133350" y="126365"/>
                    </a:cubicBezTo>
                    <a:cubicBezTo>
                      <a:pt x="127635" y="132080"/>
                      <a:pt x="120014" y="135255"/>
                      <a:pt x="111760" y="135255"/>
                    </a:cubicBezTo>
                    <a:lnTo>
                      <a:pt x="30480" y="135255"/>
                    </a:lnTo>
                    <a:cubicBezTo>
                      <a:pt x="22225" y="135255"/>
                      <a:pt x="14605" y="132080"/>
                      <a:pt x="8889" y="126365"/>
                    </a:cubicBezTo>
                    <a:cubicBezTo>
                      <a:pt x="3175" y="120650"/>
                      <a:pt x="0" y="113030"/>
                      <a:pt x="0" y="104775"/>
                    </a:cubicBezTo>
                    <a:lnTo>
                      <a:pt x="0" y="30480"/>
                    </a:lnTo>
                    <a:cubicBezTo>
                      <a:pt x="0" y="22225"/>
                      <a:pt x="3175" y="14605"/>
                      <a:pt x="8889" y="8890"/>
                    </a:cubicBezTo>
                    <a:cubicBezTo>
                      <a:pt x="14605" y="3175"/>
                      <a:pt x="22225" y="0"/>
                      <a:pt x="30480" y="0"/>
                    </a:cubicBezTo>
                    <a:lnTo>
                      <a:pt x="111760" y="0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3" name="Frihåndsform: figur 22">
                <a:extLst>
                  <a:ext uri="{FF2B5EF4-FFF2-40B4-BE49-F238E27FC236}">
                    <a16:creationId xmlns:a16="http://schemas.microsoft.com/office/drawing/2014/main" id="{D8A5B26A-670B-5D32-F1EE-C79D0E955E2E}"/>
                  </a:ext>
                </a:extLst>
              </p:cNvPr>
              <p:cNvSpPr/>
              <p:nvPr/>
            </p:nvSpPr>
            <p:spPr>
              <a:xfrm>
                <a:off x="10906125" y="6419693"/>
                <a:ext cx="133350" cy="135254"/>
              </a:xfrm>
              <a:custGeom>
                <a:avLst/>
                <a:gdLst>
                  <a:gd name="connsiteX0" fmla="*/ 123825 w 133350"/>
                  <a:gd name="connsiteY0" fmla="*/ 0 h 135254"/>
                  <a:gd name="connsiteX1" fmla="*/ 123825 w 133350"/>
                  <a:gd name="connsiteY1" fmla="*/ 17145 h 135254"/>
                  <a:gd name="connsiteX2" fmla="*/ 34925 w 133350"/>
                  <a:gd name="connsiteY2" fmla="*/ 17145 h 135254"/>
                  <a:gd name="connsiteX3" fmla="*/ 23495 w 133350"/>
                  <a:gd name="connsiteY3" fmla="*/ 21590 h 135254"/>
                  <a:gd name="connsiteX4" fmla="*/ 19050 w 133350"/>
                  <a:gd name="connsiteY4" fmla="*/ 33020 h 135254"/>
                  <a:gd name="connsiteX5" fmla="*/ 19050 w 133350"/>
                  <a:gd name="connsiteY5" fmla="*/ 40005 h 135254"/>
                  <a:gd name="connsiteX6" fmla="*/ 23495 w 133350"/>
                  <a:gd name="connsiteY6" fmla="*/ 51435 h 135254"/>
                  <a:gd name="connsiteX7" fmla="*/ 34925 w 133350"/>
                  <a:gd name="connsiteY7" fmla="*/ 55880 h 135254"/>
                  <a:gd name="connsiteX8" fmla="*/ 102870 w 133350"/>
                  <a:gd name="connsiteY8" fmla="*/ 55880 h 135254"/>
                  <a:gd name="connsiteX9" fmla="*/ 124460 w 133350"/>
                  <a:gd name="connsiteY9" fmla="*/ 64770 h 135254"/>
                  <a:gd name="connsiteX10" fmla="*/ 133350 w 133350"/>
                  <a:gd name="connsiteY10" fmla="*/ 86360 h 135254"/>
                  <a:gd name="connsiteX11" fmla="*/ 133350 w 133350"/>
                  <a:gd name="connsiteY11" fmla="*/ 104775 h 135254"/>
                  <a:gd name="connsiteX12" fmla="*/ 124460 w 133350"/>
                  <a:gd name="connsiteY12" fmla="*/ 126365 h 135254"/>
                  <a:gd name="connsiteX13" fmla="*/ 102870 w 133350"/>
                  <a:gd name="connsiteY13" fmla="*/ 135255 h 135254"/>
                  <a:gd name="connsiteX14" fmla="*/ 5080 w 133350"/>
                  <a:gd name="connsiteY14" fmla="*/ 135255 h 135254"/>
                  <a:gd name="connsiteX15" fmla="*/ 5080 w 133350"/>
                  <a:gd name="connsiteY15" fmla="*/ 118110 h 135254"/>
                  <a:gd name="connsiteX16" fmla="*/ 98425 w 133350"/>
                  <a:gd name="connsiteY16" fmla="*/ 118110 h 135254"/>
                  <a:gd name="connsiteX17" fmla="*/ 109855 w 133350"/>
                  <a:gd name="connsiteY17" fmla="*/ 113665 h 135254"/>
                  <a:gd name="connsiteX18" fmla="*/ 114300 w 133350"/>
                  <a:gd name="connsiteY18" fmla="*/ 102235 h 135254"/>
                  <a:gd name="connsiteX19" fmla="*/ 114300 w 133350"/>
                  <a:gd name="connsiteY19" fmla="*/ 90170 h 135254"/>
                  <a:gd name="connsiteX20" fmla="*/ 109855 w 133350"/>
                  <a:gd name="connsiteY20" fmla="*/ 78740 h 135254"/>
                  <a:gd name="connsiteX21" fmla="*/ 98425 w 133350"/>
                  <a:gd name="connsiteY21" fmla="*/ 74295 h 135254"/>
                  <a:gd name="connsiteX22" fmla="*/ 30480 w 133350"/>
                  <a:gd name="connsiteY22" fmla="*/ 74295 h 135254"/>
                  <a:gd name="connsiteX23" fmla="*/ 8890 w 133350"/>
                  <a:gd name="connsiteY23" fmla="*/ 65405 h 135254"/>
                  <a:gd name="connsiteX24" fmla="*/ 0 w 133350"/>
                  <a:gd name="connsiteY24" fmla="*/ 43815 h 135254"/>
                  <a:gd name="connsiteX25" fmla="*/ 0 w 133350"/>
                  <a:gd name="connsiteY25" fmla="*/ 30480 h 135254"/>
                  <a:gd name="connsiteX26" fmla="*/ 8890 w 133350"/>
                  <a:gd name="connsiteY26" fmla="*/ 8890 h 135254"/>
                  <a:gd name="connsiteX27" fmla="*/ 30480 w 133350"/>
                  <a:gd name="connsiteY27" fmla="*/ 0 h 135254"/>
                  <a:gd name="connsiteX28" fmla="*/ 123825 w 133350"/>
                  <a:gd name="connsiteY28" fmla="*/ 0 h 1352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33350" h="135254">
                    <a:moveTo>
                      <a:pt x="123825" y="0"/>
                    </a:moveTo>
                    <a:lnTo>
                      <a:pt x="123825" y="17145"/>
                    </a:lnTo>
                    <a:lnTo>
                      <a:pt x="34925" y="17145"/>
                    </a:lnTo>
                    <a:cubicBezTo>
                      <a:pt x="30480" y="17145"/>
                      <a:pt x="26670" y="18415"/>
                      <a:pt x="23495" y="21590"/>
                    </a:cubicBezTo>
                    <a:cubicBezTo>
                      <a:pt x="20320" y="24765"/>
                      <a:pt x="19050" y="28575"/>
                      <a:pt x="19050" y="33020"/>
                    </a:cubicBezTo>
                    <a:lnTo>
                      <a:pt x="19050" y="40005"/>
                    </a:lnTo>
                    <a:cubicBezTo>
                      <a:pt x="19050" y="44450"/>
                      <a:pt x="20320" y="48260"/>
                      <a:pt x="23495" y="51435"/>
                    </a:cubicBezTo>
                    <a:cubicBezTo>
                      <a:pt x="26670" y="54610"/>
                      <a:pt x="30480" y="55880"/>
                      <a:pt x="34925" y="55880"/>
                    </a:cubicBezTo>
                    <a:lnTo>
                      <a:pt x="102870" y="55880"/>
                    </a:lnTo>
                    <a:cubicBezTo>
                      <a:pt x="111125" y="55880"/>
                      <a:pt x="118745" y="59055"/>
                      <a:pt x="124460" y="64770"/>
                    </a:cubicBezTo>
                    <a:cubicBezTo>
                      <a:pt x="130175" y="70485"/>
                      <a:pt x="133350" y="78105"/>
                      <a:pt x="133350" y="86360"/>
                    </a:cubicBezTo>
                    <a:lnTo>
                      <a:pt x="133350" y="104775"/>
                    </a:lnTo>
                    <a:cubicBezTo>
                      <a:pt x="133350" y="113030"/>
                      <a:pt x="130175" y="120015"/>
                      <a:pt x="124460" y="126365"/>
                    </a:cubicBezTo>
                    <a:cubicBezTo>
                      <a:pt x="118745" y="132080"/>
                      <a:pt x="111125" y="135255"/>
                      <a:pt x="102870" y="135255"/>
                    </a:cubicBezTo>
                    <a:lnTo>
                      <a:pt x="5080" y="135255"/>
                    </a:lnTo>
                    <a:lnTo>
                      <a:pt x="5080" y="118110"/>
                    </a:lnTo>
                    <a:lnTo>
                      <a:pt x="98425" y="118110"/>
                    </a:lnTo>
                    <a:cubicBezTo>
                      <a:pt x="102870" y="118110"/>
                      <a:pt x="106680" y="116840"/>
                      <a:pt x="109855" y="113665"/>
                    </a:cubicBezTo>
                    <a:cubicBezTo>
                      <a:pt x="113030" y="110490"/>
                      <a:pt x="114300" y="106680"/>
                      <a:pt x="114300" y="102235"/>
                    </a:cubicBezTo>
                    <a:lnTo>
                      <a:pt x="114300" y="90170"/>
                    </a:lnTo>
                    <a:cubicBezTo>
                      <a:pt x="114300" y="85725"/>
                      <a:pt x="113030" y="81915"/>
                      <a:pt x="109855" y="78740"/>
                    </a:cubicBezTo>
                    <a:cubicBezTo>
                      <a:pt x="106680" y="75565"/>
                      <a:pt x="102870" y="74295"/>
                      <a:pt x="98425" y="74295"/>
                    </a:cubicBezTo>
                    <a:lnTo>
                      <a:pt x="30480" y="74295"/>
                    </a:lnTo>
                    <a:cubicBezTo>
                      <a:pt x="22225" y="74295"/>
                      <a:pt x="14605" y="71120"/>
                      <a:pt x="8890" y="65405"/>
                    </a:cubicBezTo>
                    <a:cubicBezTo>
                      <a:pt x="3175" y="59690"/>
                      <a:pt x="0" y="52070"/>
                      <a:pt x="0" y="43815"/>
                    </a:cubicBezTo>
                    <a:lnTo>
                      <a:pt x="0" y="30480"/>
                    </a:lnTo>
                    <a:cubicBezTo>
                      <a:pt x="0" y="22225"/>
                      <a:pt x="3175" y="15240"/>
                      <a:pt x="8890" y="8890"/>
                    </a:cubicBezTo>
                    <a:cubicBezTo>
                      <a:pt x="14605" y="3175"/>
                      <a:pt x="22225" y="0"/>
                      <a:pt x="30480" y="0"/>
                    </a:cubicBezTo>
                    <a:lnTo>
                      <a:pt x="123825" y="0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4" name="Frihåndsform: figur 23">
                <a:extLst>
                  <a:ext uri="{FF2B5EF4-FFF2-40B4-BE49-F238E27FC236}">
                    <a16:creationId xmlns:a16="http://schemas.microsoft.com/office/drawing/2014/main" id="{6D46397E-0804-5E3C-B468-6F9025B07463}"/>
                  </a:ext>
                </a:extLst>
              </p:cNvPr>
              <p:cNvSpPr/>
              <p:nvPr/>
            </p:nvSpPr>
            <p:spPr>
              <a:xfrm>
                <a:off x="11247755" y="6419693"/>
                <a:ext cx="133350" cy="134619"/>
              </a:xfrm>
              <a:custGeom>
                <a:avLst/>
                <a:gdLst>
                  <a:gd name="connsiteX0" fmla="*/ 19050 w 133350"/>
                  <a:gd name="connsiteY0" fmla="*/ 118110 h 134619"/>
                  <a:gd name="connsiteX1" fmla="*/ 98425 w 133350"/>
                  <a:gd name="connsiteY1" fmla="*/ 118110 h 134619"/>
                  <a:gd name="connsiteX2" fmla="*/ 114935 w 133350"/>
                  <a:gd name="connsiteY2" fmla="*/ 106045 h 134619"/>
                  <a:gd name="connsiteX3" fmla="*/ 114935 w 133350"/>
                  <a:gd name="connsiteY3" fmla="*/ 85090 h 134619"/>
                  <a:gd name="connsiteX4" fmla="*/ 98425 w 133350"/>
                  <a:gd name="connsiteY4" fmla="*/ 73025 h 134619"/>
                  <a:gd name="connsiteX5" fmla="*/ 19050 w 133350"/>
                  <a:gd name="connsiteY5" fmla="*/ 73025 h 134619"/>
                  <a:gd name="connsiteX6" fmla="*/ 19050 w 133350"/>
                  <a:gd name="connsiteY6" fmla="*/ 118110 h 134619"/>
                  <a:gd name="connsiteX7" fmla="*/ 19050 w 133350"/>
                  <a:gd name="connsiteY7" fmla="*/ 57150 h 134619"/>
                  <a:gd name="connsiteX8" fmla="*/ 95250 w 133350"/>
                  <a:gd name="connsiteY8" fmla="*/ 57150 h 134619"/>
                  <a:gd name="connsiteX9" fmla="*/ 111760 w 133350"/>
                  <a:gd name="connsiteY9" fmla="*/ 45720 h 134619"/>
                  <a:gd name="connsiteX10" fmla="*/ 111760 w 133350"/>
                  <a:gd name="connsiteY10" fmla="*/ 29845 h 134619"/>
                  <a:gd name="connsiteX11" fmla="*/ 95250 w 133350"/>
                  <a:gd name="connsiteY11" fmla="*/ 17145 h 134619"/>
                  <a:gd name="connsiteX12" fmla="*/ 19050 w 133350"/>
                  <a:gd name="connsiteY12" fmla="*/ 17145 h 134619"/>
                  <a:gd name="connsiteX13" fmla="*/ 19050 w 133350"/>
                  <a:gd name="connsiteY13" fmla="*/ 57150 h 134619"/>
                  <a:gd name="connsiteX14" fmla="*/ 100330 w 133350"/>
                  <a:gd name="connsiteY14" fmla="*/ 0 h 134619"/>
                  <a:gd name="connsiteX15" fmla="*/ 122555 w 133350"/>
                  <a:gd name="connsiteY15" fmla="*/ 6350 h 134619"/>
                  <a:gd name="connsiteX16" fmla="*/ 130810 w 133350"/>
                  <a:gd name="connsiteY16" fmla="*/ 24130 h 134619"/>
                  <a:gd name="connsiteX17" fmla="*/ 130810 w 133350"/>
                  <a:gd name="connsiteY17" fmla="*/ 41910 h 134619"/>
                  <a:gd name="connsiteX18" fmla="*/ 130810 w 133350"/>
                  <a:gd name="connsiteY18" fmla="*/ 47625 h 134619"/>
                  <a:gd name="connsiteX19" fmla="*/ 129539 w 133350"/>
                  <a:gd name="connsiteY19" fmla="*/ 52705 h 134619"/>
                  <a:gd name="connsiteX20" fmla="*/ 126364 w 133350"/>
                  <a:gd name="connsiteY20" fmla="*/ 57785 h 134619"/>
                  <a:gd name="connsiteX21" fmla="*/ 120650 w 133350"/>
                  <a:gd name="connsiteY21" fmla="*/ 60960 h 134619"/>
                  <a:gd name="connsiteX22" fmla="*/ 111760 w 133350"/>
                  <a:gd name="connsiteY22" fmla="*/ 62230 h 134619"/>
                  <a:gd name="connsiteX23" fmla="*/ 127000 w 133350"/>
                  <a:gd name="connsiteY23" fmla="*/ 68580 h 134619"/>
                  <a:gd name="connsiteX24" fmla="*/ 133350 w 133350"/>
                  <a:gd name="connsiteY24" fmla="*/ 82550 h 134619"/>
                  <a:gd name="connsiteX25" fmla="*/ 133350 w 133350"/>
                  <a:gd name="connsiteY25" fmla="*/ 110490 h 134619"/>
                  <a:gd name="connsiteX26" fmla="*/ 125095 w 133350"/>
                  <a:gd name="connsiteY26" fmla="*/ 128270 h 134619"/>
                  <a:gd name="connsiteX27" fmla="*/ 102870 w 133350"/>
                  <a:gd name="connsiteY27" fmla="*/ 134620 h 134619"/>
                  <a:gd name="connsiteX28" fmla="*/ 0 w 133350"/>
                  <a:gd name="connsiteY28" fmla="*/ 134620 h 134619"/>
                  <a:gd name="connsiteX29" fmla="*/ 0 w 133350"/>
                  <a:gd name="connsiteY29" fmla="*/ 0 h 134619"/>
                  <a:gd name="connsiteX30" fmla="*/ 99695 w 133350"/>
                  <a:gd name="connsiteY30" fmla="*/ 0 h 134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33350" h="134619">
                    <a:moveTo>
                      <a:pt x="19050" y="118110"/>
                    </a:moveTo>
                    <a:lnTo>
                      <a:pt x="98425" y="118110"/>
                    </a:lnTo>
                    <a:cubicBezTo>
                      <a:pt x="109220" y="118110"/>
                      <a:pt x="114935" y="114300"/>
                      <a:pt x="114935" y="106045"/>
                    </a:cubicBezTo>
                    <a:lnTo>
                      <a:pt x="114935" y="85090"/>
                    </a:lnTo>
                    <a:cubicBezTo>
                      <a:pt x="114935" y="77470"/>
                      <a:pt x="109220" y="73025"/>
                      <a:pt x="98425" y="73025"/>
                    </a:cubicBezTo>
                    <a:lnTo>
                      <a:pt x="19050" y="73025"/>
                    </a:lnTo>
                    <a:lnTo>
                      <a:pt x="19050" y="118110"/>
                    </a:lnTo>
                    <a:close/>
                    <a:moveTo>
                      <a:pt x="19050" y="57150"/>
                    </a:moveTo>
                    <a:lnTo>
                      <a:pt x="95250" y="57150"/>
                    </a:lnTo>
                    <a:cubicBezTo>
                      <a:pt x="106045" y="57150"/>
                      <a:pt x="111760" y="53340"/>
                      <a:pt x="111760" y="45720"/>
                    </a:cubicBezTo>
                    <a:lnTo>
                      <a:pt x="111760" y="29845"/>
                    </a:lnTo>
                    <a:cubicBezTo>
                      <a:pt x="111760" y="21590"/>
                      <a:pt x="106045" y="17145"/>
                      <a:pt x="95250" y="17145"/>
                    </a:cubicBezTo>
                    <a:lnTo>
                      <a:pt x="19050" y="17145"/>
                    </a:lnTo>
                    <a:lnTo>
                      <a:pt x="19050" y="57150"/>
                    </a:lnTo>
                    <a:close/>
                    <a:moveTo>
                      <a:pt x="100330" y="0"/>
                    </a:moveTo>
                    <a:cubicBezTo>
                      <a:pt x="109220" y="0"/>
                      <a:pt x="116839" y="1905"/>
                      <a:pt x="122555" y="6350"/>
                    </a:cubicBezTo>
                    <a:cubicBezTo>
                      <a:pt x="128270" y="10160"/>
                      <a:pt x="130810" y="16510"/>
                      <a:pt x="130810" y="24130"/>
                    </a:cubicBezTo>
                    <a:lnTo>
                      <a:pt x="130810" y="41910"/>
                    </a:lnTo>
                    <a:cubicBezTo>
                      <a:pt x="130810" y="44450"/>
                      <a:pt x="130810" y="45720"/>
                      <a:pt x="130810" y="47625"/>
                    </a:cubicBezTo>
                    <a:cubicBezTo>
                      <a:pt x="130810" y="48895"/>
                      <a:pt x="130810" y="50800"/>
                      <a:pt x="129539" y="52705"/>
                    </a:cubicBezTo>
                    <a:cubicBezTo>
                      <a:pt x="128905" y="54610"/>
                      <a:pt x="127635" y="56515"/>
                      <a:pt x="126364" y="57785"/>
                    </a:cubicBezTo>
                    <a:cubicBezTo>
                      <a:pt x="125095" y="59055"/>
                      <a:pt x="123189" y="60325"/>
                      <a:pt x="120650" y="60960"/>
                    </a:cubicBezTo>
                    <a:cubicBezTo>
                      <a:pt x="118110" y="61595"/>
                      <a:pt x="114935" y="62230"/>
                      <a:pt x="111760" y="62230"/>
                    </a:cubicBezTo>
                    <a:cubicBezTo>
                      <a:pt x="117475" y="62230"/>
                      <a:pt x="123189" y="64135"/>
                      <a:pt x="127000" y="68580"/>
                    </a:cubicBezTo>
                    <a:cubicBezTo>
                      <a:pt x="131445" y="72390"/>
                      <a:pt x="133350" y="77470"/>
                      <a:pt x="133350" y="82550"/>
                    </a:cubicBezTo>
                    <a:lnTo>
                      <a:pt x="133350" y="110490"/>
                    </a:lnTo>
                    <a:cubicBezTo>
                      <a:pt x="133350" y="118745"/>
                      <a:pt x="130810" y="124460"/>
                      <a:pt x="125095" y="128270"/>
                    </a:cubicBezTo>
                    <a:cubicBezTo>
                      <a:pt x="119380" y="132080"/>
                      <a:pt x="111760" y="134620"/>
                      <a:pt x="102870" y="134620"/>
                    </a:cubicBezTo>
                    <a:lnTo>
                      <a:pt x="0" y="134620"/>
                    </a:lnTo>
                    <a:lnTo>
                      <a:pt x="0" y="0"/>
                    </a:lnTo>
                    <a:lnTo>
                      <a:pt x="99695" y="0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5" name="Frihåndsform: figur 24">
                <a:extLst>
                  <a:ext uri="{FF2B5EF4-FFF2-40B4-BE49-F238E27FC236}">
                    <a16:creationId xmlns:a16="http://schemas.microsoft.com/office/drawing/2014/main" id="{AC45E769-170D-13C1-4D85-F6F3E9684847}"/>
                  </a:ext>
                </a:extLst>
              </p:cNvPr>
              <p:cNvSpPr/>
              <p:nvPr/>
            </p:nvSpPr>
            <p:spPr>
              <a:xfrm>
                <a:off x="11415394" y="6419058"/>
                <a:ext cx="128905" cy="135254"/>
              </a:xfrm>
              <a:custGeom>
                <a:avLst/>
                <a:gdLst>
                  <a:gd name="connsiteX0" fmla="*/ 128905 w 128905"/>
                  <a:gd name="connsiteY0" fmla="*/ 635 h 135254"/>
                  <a:gd name="connsiteX1" fmla="*/ 128905 w 128905"/>
                  <a:gd name="connsiteY1" fmla="*/ 17780 h 135254"/>
                  <a:gd name="connsiteX2" fmla="*/ 34925 w 128905"/>
                  <a:gd name="connsiteY2" fmla="*/ 17780 h 135254"/>
                  <a:gd name="connsiteX3" fmla="*/ 23495 w 128905"/>
                  <a:gd name="connsiteY3" fmla="*/ 22225 h 135254"/>
                  <a:gd name="connsiteX4" fmla="*/ 19050 w 128905"/>
                  <a:gd name="connsiteY4" fmla="*/ 33655 h 135254"/>
                  <a:gd name="connsiteX5" fmla="*/ 19050 w 128905"/>
                  <a:gd name="connsiteY5" fmla="*/ 57150 h 135254"/>
                  <a:gd name="connsiteX6" fmla="*/ 110490 w 128905"/>
                  <a:gd name="connsiteY6" fmla="*/ 57150 h 135254"/>
                  <a:gd name="connsiteX7" fmla="*/ 110490 w 128905"/>
                  <a:gd name="connsiteY7" fmla="*/ 74295 h 135254"/>
                  <a:gd name="connsiteX8" fmla="*/ 19050 w 128905"/>
                  <a:gd name="connsiteY8" fmla="*/ 74295 h 135254"/>
                  <a:gd name="connsiteX9" fmla="*/ 19050 w 128905"/>
                  <a:gd name="connsiteY9" fmla="*/ 102235 h 135254"/>
                  <a:gd name="connsiteX10" fmla="*/ 23495 w 128905"/>
                  <a:gd name="connsiteY10" fmla="*/ 113665 h 135254"/>
                  <a:gd name="connsiteX11" fmla="*/ 34925 w 128905"/>
                  <a:gd name="connsiteY11" fmla="*/ 118110 h 135254"/>
                  <a:gd name="connsiteX12" fmla="*/ 128905 w 128905"/>
                  <a:gd name="connsiteY12" fmla="*/ 118110 h 135254"/>
                  <a:gd name="connsiteX13" fmla="*/ 128905 w 128905"/>
                  <a:gd name="connsiteY13" fmla="*/ 135255 h 135254"/>
                  <a:gd name="connsiteX14" fmla="*/ 30480 w 128905"/>
                  <a:gd name="connsiteY14" fmla="*/ 135255 h 135254"/>
                  <a:gd name="connsiteX15" fmla="*/ 8890 w 128905"/>
                  <a:gd name="connsiteY15" fmla="*/ 126365 h 135254"/>
                  <a:gd name="connsiteX16" fmla="*/ 0 w 128905"/>
                  <a:gd name="connsiteY16" fmla="*/ 104775 h 135254"/>
                  <a:gd name="connsiteX17" fmla="*/ 0 w 128905"/>
                  <a:gd name="connsiteY17" fmla="*/ 30480 h 135254"/>
                  <a:gd name="connsiteX18" fmla="*/ 8890 w 128905"/>
                  <a:gd name="connsiteY18" fmla="*/ 8890 h 135254"/>
                  <a:gd name="connsiteX19" fmla="*/ 30480 w 128905"/>
                  <a:gd name="connsiteY19" fmla="*/ 0 h 135254"/>
                  <a:gd name="connsiteX20" fmla="*/ 128905 w 128905"/>
                  <a:gd name="connsiteY20" fmla="*/ 0 h 1352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28905" h="135254">
                    <a:moveTo>
                      <a:pt x="128905" y="635"/>
                    </a:moveTo>
                    <a:lnTo>
                      <a:pt x="128905" y="17780"/>
                    </a:lnTo>
                    <a:lnTo>
                      <a:pt x="34925" y="17780"/>
                    </a:lnTo>
                    <a:cubicBezTo>
                      <a:pt x="30480" y="17780"/>
                      <a:pt x="26670" y="19050"/>
                      <a:pt x="23495" y="22225"/>
                    </a:cubicBezTo>
                    <a:cubicBezTo>
                      <a:pt x="20320" y="25400"/>
                      <a:pt x="19050" y="29210"/>
                      <a:pt x="19050" y="33655"/>
                    </a:cubicBezTo>
                    <a:lnTo>
                      <a:pt x="19050" y="57150"/>
                    </a:lnTo>
                    <a:lnTo>
                      <a:pt x="110490" y="57150"/>
                    </a:lnTo>
                    <a:lnTo>
                      <a:pt x="110490" y="74295"/>
                    </a:lnTo>
                    <a:lnTo>
                      <a:pt x="19050" y="74295"/>
                    </a:lnTo>
                    <a:lnTo>
                      <a:pt x="19050" y="102235"/>
                    </a:lnTo>
                    <a:cubicBezTo>
                      <a:pt x="19050" y="106680"/>
                      <a:pt x="20320" y="110490"/>
                      <a:pt x="23495" y="113665"/>
                    </a:cubicBezTo>
                    <a:cubicBezTo>
                      <a:pt x="26670" y="116840"/>
                      <a:pt x="30480" y="118110"/>
                      <a:pt x="34925" y="118110"/>
                    </a:cubicBezTo>
                    <a:lnTo>
                      <a:pt x="128905" y="118110"/>
                    </a:lnTo>
                    <a:lnTo>
                      <a:pt x="128905" y="135255"/>
                    </a:lnTo>
                    <a:lnTo>
                      <a:pt x="30480" y="135255"/>
                    </a:lnTo>
                    <a:cubicBezTo>
                      <a:pt x="22225" y="135255"/>
                      <a:pt x="14605" y="132080"/>
                      <a:pt x="8890" y="126365"/>
                    </a:cubicBezTo>
                    <a:cubicBezTo>
                      <a:pt x="3175" y="120650"/>
                      <a:pt x="0" y="113030"/>
                      <a:pt x="0" y="104775"/>
                    </a:cubicBezTo>
                    <a:lnTo>
                      <a:pt x="0" y="30480"/>
                    </a:lnTo>
                    <a:cubicBezTo>
                      <a:pt x="0" y="22225"/>
                      <a:pt x="3175" y="14605"/>
                      <a:pt x="8890" y="8890"/>
                    </a:cubicBezTo>
                    <a:cubicBezTo>
                      <a:pt x="14605" y="3175"/>
                      <a:pt x="22225" y="0"/>
                      <a:pt x="30480" y="0"/>
                    </a:cubicBezTo>
                    <a:lnTo>
                      <a:pt x="128905" y="0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6" name="Frihåndsform: figur 25">
                <a:extLst>
                  <a:ext uri="{FF2B5EF4-FFF2-40B4-BE49-F238E27FC236}">
                    <a16:creationId xmlns:a16="http://schemas.microsoft.com/office/drawing/2014/main" id="{4BF27487-E177-2AFC-C8B9-17FFF4C931BE}"/>
                  </a:ext>
                </a:extLst>
              </p:cNvPr>
              <p:cNvSpPr/>
              <p:nvPr/>
            </p:nvSpPr>
            <p:spPr>
              <a:xfrm>
                <a:off x="11581130" y="6419693"/>
                <a:ext cx="133350" cy="135254"/>
              </a:xfrm>
              <a:custGeom>
                <a:avLst/>
                <a:gdLst>
                  <a:gd name="connsiteX0" fmla="*/ 18414 w 133350"/>
                  <a:gd name="connsiteY0" fmla="*/ 62230 h 135254"/>
                  <a:gd name="connsiteX1" fmla="*/ 97789 w 133350"/>
                  <a:gd name="connsiteY1" fmla="*/ 62230 h 135254"/>
                  <a:gd name="connsiteX2" fmla="*/ 114300 w 133350"/>
                  <a:gd name="connsiteY2" fmla="*/ 50165 h 135254"/>
                  <a:gd name="connsiteX3" fmla="*/ 114300 w 133350"/>
                  <a:gd name="connsiteY3" fmla="*/ 27940 h 135254"/>
                  <a:gd name="connsiteX4" fmla="*/ 97789 w 133350"/>
                  <a:gd name="connsiteY4" fmla="*/ 15875 h 135254"/>
                  <a:gd name="connsiteX5" fmla="*/ 18414 w 133350"/>
                  <a:gd name="connsiteY5" fmla="*/ 15875 h 135254"/>
                  <a:gd name="connsiteX6" fmla="*/ 18414 w 133350"/>
                  <a:gd name="connsiteY6" fmla="*/ 61595 h 135254"/>
                  <a:gd name="connsiteX7" fmla="*/ 102870 w 133350"/>
                  <a:gd name="connsiteY7" fmla="*/ 0 h 135254"/>
                  <a:gd name="connsiteX8" fmla="*/ 125095 w 133350"/>
                  <a:gd name="connsiteY8" fmla="*/ 6350 h 135254"/>
                  <a:gd name="connsiteX9" fmla="*/ 133350 w 133350"/>
                  <a:gd name="connsiteY9" fmla="*/ 24130 h 135254"/>
                  <a:gd name="connsiteX10" fmla="*/ 133350 w 133350"/>
                  <a:gd name="connsiteY10" fmla="*/ 46355 h 135254"/>
                  <a:gd name="connsiteX11" fmla="*/ 128905 w 133350"/>
                  <a:gd name="connsiteY11" fmla="*/ 63500 h 135254"/>
                  <a:gd name="connsiteX12" fmla="*/ 114300 w 133350"/>
                  <a:gd name="connsiteY12" fmla="*/ 67945 h 135254"/>
                  <a:gd name="connsiteX13" fmla="*/ 128905 w 133350"/>
                  <a:gd name="connsiteY13" fmla="*/ 76200 h 135254"/>
                  <a:gd name="connsiteX14" fmla="*/ 133350 w 133350"/>
                  <a:gd name="connsiteY14" fmla="*/ 93980 h 135254"/>
                  <a:gd name="connsiteX15" fmla="*/ 133350 w 133350"/>
                  <a:gd name="connsiteY15" fmla="*/ 135255 h 135254"/>
                  <a:gd name="connsiteX16" fmla="*/ 114300 w 133350"/>
                  <a:gd name="connsiteY16" fmla="*/ 135255 h 135254"/>
                  <a:gd name="connsiteX17" fmla="*/ 114300 w 133350"/>
                  <a:gd name="connsiteY17" fmla="*/ 90805 h 135254"/>
                  <a:gd name="connsiteX18" fmla="*/ 97789 w 133350"/>
                  <a:gd name="connsiteY18" fmla="*/ 78740 h 135254"/>
                  <a:gd name="connsiteX19" fmla="*/ 18414 w 133350"/>
                  <a:gd name="connsiteY19" fmla="*/ 78740 h 135254"/>
                  <a:gd name="connsiteX20" fmla="*/ 18414 w 133350"/>
                  <a:gd name="connsiteY20" fmla="*/ 134620 h 135254"/>
                  <a:gd name="connsiteX21" fmla="*/ 0 w 133350"/>
                  <a:gd name="connsiteY21" fmla="*/ 134620 h 135254"/>
                  <a:gd name="connsiteX22" fmla="*/ 0 w 133350"/>
                  <a:gd name="connsiteY22" fmla="*/ 0 h 135254"/>
                  <a:gd name="connsiteX23" fmla="*/ 102870 w 133350"/>
                  <a:gd name="connsiteY23" fmla="*/ 0 h 1352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33350" h="135254">
                    <a:moveTo>
                      <a:pt x="18414" y="62230"/>
                    </a:moveTo>
                    <a:lnTo>
                      <a:pt x="97789" y="62230"/>
                    </a:lnTo>
                    <a:cubicBezTo>
                      <a:pt x="108585" y="62230"/>
                      <a:pt x="114300" y="58420"/>
                      <a:pt x="114300" y="50165"/>
                    </a:cubicBezTo>
                    <a:lnTo>
                      <a:pt x="114300" y="27940"/>
                    </a:lnTo>
                    <a:cubicBezTo>
                      <a:pt x="114300" y="20320"/>
                      <a:pt x="108585" y="15875"/>
                      <a:pt x="97789" y="15875"/>
                    </a:cubicBezTo>
                    <a:lnTo>
                      <a:pt x="18414" y="15875"/>
                    </a:lnTo>
                    <a:lnTo>
                      <a:pt x="18414" y="61595"/>
                    </a:lnTo>
                    <a:close/>
                    <a:moveTo>
                      <a:pt x="102870" y="0"/>
                    </a:moveTo>
                    <a:cubicBezTo>
                      <a:pt x="111760" y="0"/>
                      <a:pt x="119380" y="1905"/>
                      <a:pt x="125095" y="6350"/>
                    </a:cubicBezTo>
                    <a:cubicBezTo>
                      <a:pt x="130810" y="10795"/>
                      <a:pt x="133350" y="16510"/>
                      <a:pt x="133350" y="24130"/>
                    </a:cubicBezTo>
                    <a:lnTo>
                      <a:pt x="133350" y="46355"/>
                    </a:lnTo>
                    <a:cubicBezTo>
                      <a:pt x="133350" y="54610"/>
                      <a:pt x="132080" y="60325"/>
                      <a:pt x="128905" y="63500"/>
                    </a:cubicBezTo>
                    <a:cubicBezTo>
                      <a:pt x="125730" y="66040"/>
                      <a:pt x="121285" y="67945"/>
                      <a:pt x="114300" y="67945"/>
                    </a:cubicBezTo>
                    <a:cubicBezTo>
                      <a:pt x="120650" y="69850"/>
                      <a:pt x="125730" y="72390"/>
                      <a:pt x="128905" y="76200"/>
                    </a:cubicBezTo>
                    <a:cubicBezTo>
                      <a:pt x="132080" y="80010"/>
                      <a:pt x="133350" y="85725"/>
                      <a:pt x="133350" y="93980"/>
                    </a:cubicBezTo>
                    <a:lnTo>
                      <a:pt x="133350" y="135255"/>
                    </a:lnTo>
                    <a:lnTo>
                      <a:pt x="114300" y="135255"/>
                    </a:lnTo>
                    <a:lnTo>
                      <a:pt x="114300" y="90805"/>
                    </a:lnTo>
                    <a:cubicBezTo>
                      <a:pt x="114300" y="83185"/>
                      <a:pt x="108585" y="78740"/>
                      <a:pt x="97789" y="78740"/>
                    </a:cubicBezTo>
                    <a:lnTo>
                      <a:pt x="18414" y="78740"/>
                    </a:lnTo>
                    <a:lnTo>
                      <a:pt x="18414" y="134620"/>
                    </a:lnTo>
                    <a:lnTo>
                      <a:pt x="0" y="134620"/>
                    </a:lnTo>
                    <a:lnTo>
                      <a:pt x="0" y="0"/>
                    </a:lnTo>
                    <a:lnTo>
                      <a:pt x="102870" y="0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7" name="Frihåndsform: figur 26">
                <a:extLst>
                  <a:ext uri="{FF2B5EF4-FFF2-40B4-BE49-F238E27FC236}">
                    <a16:creationId xmlns:a16="http://schemas.microsoft.com/office/drawing/2014/main" id="{94C211A2-E362-9FD5-9D8B-908D63A2E369}"/>
                  </a:ext>
                </a:extLst>
              </p:cNvPr>
              <p:cNvSpPr/>
              <p:nvPr/>
            </p:nvSpPr>
            <p:spPr>
              <a:xfrm>
                <a:off x="11748134" y="6419058"/>
                <a:ext cx="139700" cy="135254"/>
              </a:xfrm>
              <a:custGeom>
                <a:avLst/>
                <a:gdLst>
                  <a:gd name="connsiteX0" fmla="*/ 130175 w 139700"/>
                  <a:gd name="connsiteY0" fmla="*/ 635 h 135254"/>
                  <a:gd name="connsiteX1" fmla="*/ 130175 w 139700"/>
                  <a:gd name="connsiteY1" fmla="*/ 17145 h 135254"/>
                  <a:gd name="connsiteX2" fmla="*/ 34925 w 139700"/>
                  <a:gd name="connsiteY2" fmla="*/ 17145 h 135254"/>
                  <a:gd name="connsiteX3" fmla="*/ 23495 w 139700"/>
                  <a:gd name="connsiteY3" fmla="*/ 21590 h 135254"/>
                  <a:gd name="connsiteX4" fmla="*/ 19050 w 139700"/>
                  <a:gd name="connsiteY4" fmla="*/ 33020 h 135254"/>
                  <a:gd name="connsiteX5" fmla="*/ 19050 w 139700"/>
                  <a:gd name="connsiteY5" fmla="*/ 102235 h 135254"/>
                  <a:gd name="connsiteX6" fmla="*/ 23495 w 139700"/>
                  <a:gd name="connsiteY6" fmla="*/ 113665 h 135254"/>
                  <a:gd name="connsiteX7" fmla="*/ 34925 w 139700"/>
                  <a:gd name="connsiteY7" fmla="*/ 118110 h 135254"/>
                  <a:gd name="connsiteX8" fmla="*/ 104775 w 139700"/>
                  <a:gd name="connsiteY8" fmla="*/ 118110 h 135254"/>
                  <a:gd name="connsiteX9" fmla="*/ 116205 w 139700"/>
                  <a:gd name="connsiteY9" fmla="*/ 113665 h 135254"/>
                  <a:gd name="connsiteX10" fmla="*/ 120650 w 139700"/>
                  <a:gd name="connsiteY10" fmla="*/ 102235 h 135254"/>
                  <a:gd name="connsiteX11" fmla="*/ 120650 w 139700"/>
                  <a:gd name="connsiteY11" fmla="*/ 73025 h 135254"/>
                  <a:gd name="connsiteX12" fmla="*/ 83820 w 139700"/>
                  <a:gd name="connsiteY12" fmla="*/ 73025 h 135254"/>
                  <a:gd name="connsiteX13" fmla="*/ 83820 w 139700"/>
                  <a:gd name="connsiteY13" fmla="*/ 56515 h 135254"/>
                  <a:gd name="connsiteX14" fmla="*/ 139700 w 139700"/>
                  <a:gd name="connsiteY14" fmla="*/ 56515 h 135254"/>
                  <a:gd name="connsiteX15" fmla="*/ 139700 w 139700"/>
                  <a:gd name="connsiteY15" fmla="*/ 104775 h 135254"/>
                  <a:gd name="connsiteX16" fmla="*/ 130810 w 139700"/>
                  <a:gd name="connsiteY16" fmla="*/ 126365 h 135254"/>
                  <a:gd name="connsiteX17" fmla="*/ 109220 w 139700"/>
                  <a:gd name="connsiteY17" fmla="*/ 135255 h 135254"/>
                  <a:gd name="connsiteX18" fmla="*/ 30480 w 139700"/>
                  <a:gd name="connsiteY18" fmla="*/ 135255 h 135254"/>
                  <a:gd name="connsiteX19" fmla="*/ 8890 w 139700"/>
                  <a:gd name="connsiteY19" fmla="*/ 126365 h 135254"/>
                  <a:gd name="connsiteX20" fmla="*/ 0 w 139700"/>
                  <a:gd name="connsiteY20" fmla="*/ 104775 h 135254"/>
                  <a:gd name="connsiteX21" fmla="*/ 0 w 139700"/>
                  <a:gd name="connsiteY21" fmla="*/ 30480 h 135254"/>
                  <a:gd name="connsiteX22" fmla="*/ 8890 w 139700"/>
                  <a:gd name="connsiteY22" fmla="*/ 8890 h 135254"/>
                  <a:gd name="connsiteX23" fmla="*/ 30480 w 139700"/>
                  <a:gd name="connsiteY23" fmla="*/ 0 h 135254"/>
                  <a:gd name="connsiteX24" fmla="*/ 130175 w 139700"/>
                  <a:gd name="connsiteY24" fmla="*/ 0 h 1352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39700" h="135254">
                    <a:moveTo>
                      <a:pt x="130175" y="635"/>
                    </a:moveTo>
                    <a:lnTo>
                      <a:pt x="130175" y="17145"/>
                    </a:lnTo>
                    <a:lnTo>
                      <a:pt x="34925" y="17145"/>
                    </a:lnTo>
                    <a:cubicBezTo>
                      <a:pt x="30480" y="17145"/>
                      <a:pt x="26670" y="18415"/>
                      <a:pt x="23495" y="21590"/>
                    </a:cubicBezTo>
                    <a:cubicBezTo>
                      <a:pt x="20320" y="24765"/>
                      <a:pt x="19050" y="28575"/>
                      <a:pt x="19050" y="33020"/>
                    </a:cubicBezTo>
                    <a:lnTo>
                      <a:pt x="19050" y="102235"/>
                    </a:lnTo>
                    <a:cubicBezTo>
                      <a:pt x="19050" y="106680"/>
                      <a:pt x="20320" y="110490"/>
                      <a:pt x="23495" y="113665"/>
                    </a:cubicBezTo>
                    <a:cubicBezTo>
                      <a:pt x="26670" y="116840"/>
                      <a:pt x="30480" y="118110"/>
                      <a:pt x="34925" y="118110"/>
                    </a:cubicBezTo>
                    <a:lnTo>
                      <a:pt x="104775" y="118110"/>
                    </a:lnTo>
                    <a:cubicBezTo>
                      <a:pt x="109220" y="118110"/>
                      <a:pt x="113030" y="116840"/>
                      <a:pt x="116205" y="113665"/>
                    </a:cubicBezTo>
                    <a:cubicBezTo>
                      <a:pt x="119380" y="110490"/>
                      <a:pt x="120650" y="106680"/>
                      <a:pt x="120650" y="102235"/>
                    </a:cubicBezTo>
                    <a:lnTo>
                      <a:pt x="120650" y="73025"/>
                    </a:lnTo>
                    <a:lnTo>
                      <a:pt x="83820" y="73025"/>
                    </a:lnTo>
                    <a:lnTo>
                      <a:pt x="83820" y="56515"/>
                    </a:lnTo>
                    <a:lnTo>
                      <a:pt x="139700" y="56515"/>
                    </a:lnTo>
                    <a:lnTo>
                      <a:pt x="139700" y="104775"/>
                    </a:lnTo>
                    <a:cubicBezTo>
                      <a:pt x="139700" y="113030"/>
                      <a:pt x="136525" y="120015"/>
                      <a:pt x="130810" y="126365"/>
                    </a:cubicBezTo>
                    <a:cubicBezTo>
                      <a:pt x="125095" y="132080"/>
                      <a:pt x="117475" y="135255"/>
                      <a:pt x="109220" y="135255"/>
                    </a:cubicBezTo>
                    <a:lnTo>
                      <a:pt x="30480" y="135255"/>
                    </a:lnTo>
                    <a:cubicBezTo>
                      <a:pt x="22225" y="135255"/>
                      <a:pt x="14605" y="132080"/>
                      <a:pt x="8890" y="126365"/>
                    </a:cubicBezTo>
                    <a:cubicBezTo>
                      <a:pt x="3175" y="120650"/>
                      <a:pt x="0" y="113030"/>
                      <a:pt x="0" y="104775"/>
                    </a:cubicBezTo>
                    <a:lnTo>
                      <a:pt x="0" y="30480"/>
                    </a:lnTo>
                    <a:cubicBezTo>
                      <a:pt x="0" y="22225"/>
                      <a:pt x="3175" y="14605"/>
                      <a:pt x="8890" y="8890"/>
                    </a:cubicBezTo>
                    <a:cubicBezTo>
                      <a:pt x="14605" y="3175"/>
                      <a:pt x="22225" y="0"/>
                      <a:pt x="30480" y="0"/>
                    </a:cubicBezTo>
                    <a:lnTo>
                      <a:pt x="130175" y="0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8" name="Frihåndsform: figur 27">
                <a:extLst>
                  <a:ext uri="{FF2B5EF4-FFF2-40B4-BE49-F238E27FC236}">
                    <a16:creationId xmlns:a16="http://schemas.microsoft.com/office/drawing/2014/main" id="{EC57E802-21A0-E7A4-ABFE-BF8A2F993CAC}"/>
                  </a:ext>
                </a:extLst>
              </p:cNvPr>
              <p:cNvSpPr/>
              <p:nvPr/>
            </p:nvSpPr>
            <p:spPr>
              <a:xfrm>
                <a:off x="11073130" y="6419693"/>
                <a:ext cx="138429" cy="25399"/>
              </a:xfrm>
              <a:custGeom>
                <a:avLst/>
                <a:gdLst>
                  <a:gd name="connsiteX0" fmla="*/ 0 w 138429"/>
                  <a:gd name="connsiteY0" fmla="*/ 0 h 25399"/>
                  <a:gd name="connsiteX1" fmla="*/ 138431 w 138429"/>
                  <a:gd name="connsiteY1" fmla="*/ 0 h 25399"/>
                  <a:gd name="connsiteX2" fmla="*/ 138431 w 138429"/>
                  <a:gd name="connsiteY2" fmla="*/ 25400 h 25399"/>
                  <a:gd name="connsiteX3" fmla="*/ 0 w 138429"/>
                  <a:gd name="connsiteY3" fmla="*/ 25400 h 253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8429" h="25399">
                    <a:moveTo>
                      <a:pt x="0" y="0"/>
                    </a:moveTo>
                    <a:lnTo>
                      <a:pt x="138431" y="0"/>
                    </a:lnTo>
                    <a:lnTo>
                      <a:pt x="138431" y="25400"/>
                    </a:lnTo>
                    <a:lnTo>
                      <a:pt x="0" y="25400"/>
                    </a:lnTo>
                    <a:close/>
                  </a:path>
                </a:pathLst>
              </a:custGeom>
              <a:solidFill>
                <a:srgbClr val="F6CB00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9" name="Frihåndsform: figur 28">
                <a:extLst>
                  <a:ext uri="{FF2B5EF4-FFF2-40B4-BE49-F238E27FC236}">
                    <a16:creationId xmlns:a16="http://schemas.microsoft.com/office/drawing/2014/main" id="{63E826EC-2D3B-A300-99E2-6FF8ECAED5AF}"/>
                  </a:ext>
                </a:extLst>
              </p:cNvPr>
              <p:cNvSpPr/>
              <p:nvPr/>
            </p:nvSpPr>
            <p:spPr>
              <a:xfrm>
                <a:off x="11073130" y="6474303"/>
                <a:ext cx="138429" cy="25399"/>
              </a:xfrm>
              <a:custGeom>
                <a:avLst/>
                <a:gdLst>
                  <a:gd name="connsiteX0" fmla="*/ 0 w 138429"/>
                  <a:gd name="connsiteY0" fmla="*/ 0 h 25399"/>
                  <a:gd name="connsiteX1" fmla="*/ 138431 w 138429"/>
                  <a:gd name="connsiteY1" fmla="*/ 0 h 25399"/>
                  <a:gd name="connsiteX2" fmla="*/ 138431 w 138429"/>
                  <a:gd name="connsiteY2" fmla="*/ 25400 h 25399"/>
                  <a:gd name="connsiteX3" fmla="*/ 0 w 138429"/>
                  <a:gd name="connsiteY3" fmla="*/ 25400 h 253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8429" h="25399">
                    <a:moveTo>
                      <a:pt x="0" y="0"/>
                    </a:moveTo>
                    <a:lnTo>
                      <a:pt x="138431" y="0"/>
                    </a:lnTo>
                    <a:lnTo>
                      <a:pt x="138431" y="25400"/>
                    </a:lnTo>
                    <a:lnTo>
                      <a:pt x="0" y="25400"/>
                    </a:lnTo>
                    <a:close/>
                  </a:path>
                </a:pathLst>
              </a:custGeom>
              <a:solidFill>
                <a:srgbClr val="D9A911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30" name="Frihåndsform: figur 29">
                <a:extLst>
                  <a:ext uri="{FF2B5EF4-FFF2-40B4-BE49-F238E27FC236}">
                    <a16:creationId xmlns:a16="http://schemas.microsoft.com/office/drawing/2014/main" id="{271183AE-3435-DB58-C60D-B86A38978EA5}"/>
                  </a:ext>
                </a:extLst>
              </p:cNvPr>
              <p:cNvSpPr/>
              <p:nvPr/>
            </p:nvSpPr>
            <p:spPr>
              <a:xfrm>
                <a:off x="11073130" y="6529548"/>
                <a:ext cx="138429" cy="25399"/>
              </a:xfrm>
              <a:custGeom>
                <a:avLst/>
                <a:gdLst>
                  <a:gd name="connsiteX0" fmla="*/ 0 w 138429"/>
                  <a:gd name="connsiteY0" fmla="*/ 0 h 25399"/>
                  <a:gd name="connsiteX1" fmla="*/ 138431 w 138429"/>
                  <a:gd name="connsiteY1" fmla="*/ 0 h 25399"/>
                  <a:gd name="connsiteX2" fmla="*/ 138431 w 138429"/>
                  <a:gd name="connsiteY2" fmla="*/ 25400 h 25399"/>
                  <a:gd name="connsiteX3" fmla="*/ 0 w 138429"/>
                  <a:gd name="connsiteY3" fmla="*/ 25400 h 253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8429" h="25399">
                    <a:moveTo>
                      <a:pt x="0" y="0"/>
                    </a:moveTo>
                    <a:lnTo>
                      <a:pt x="138431" y="0"/>
                    </a:lnTo>
                    <a:lnTo>
                      <a:pt x="138431" y="25400"/>
                    </a:lnTo>
                    <a:lnTo>
                      <a:pt x="0" y="25400"/>
                    </a:lnTo>
                    <a:close/>
                  </a:path>
                </a:pathLst>
              </a:custGeom>
              <a:solidFill>
                <a:srgbClr val="AB7A1A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</p:grpSp>
        <p:sp>
          <p:nvSpPr>
            <p:cNvPr id="31" name="Frihåndsform: figur 30">
              <a:extLst>
                <a:ext uri="{FF2B5EF4-FFF2-40B4-BE49-F238E27FC236}">
                  <a16:creationId xmlns:a16="http://schemas.microsoft.com/office/drawing/2014/main" id="{3CF8D4A9-2633-3C44-71EC-E7781BAF06DA}"/>
                </a:ext>
              </a:extLst>
            </p:cNvPr>
            <p:cNvSpPr/>
            <p:nvPr/>
          </p:nvSpPr>
          <p:spPr>
            <a:xfrm>
              <a:off x="593212" y="6119973"/>
              <a:ext cx="4296670" cy="902334"/>
            </a:xfrm>
            <a:custGeom>
              <a:avLst/>
              <a:gdLst>
                <a:gd name="connsiteX0" fmla="*/ 0 w 4295775"/>
                <a:gd name="connsiteY0" fmla="*/ 0 h 902334"/>
                <a:gd name="connsiteX1" fmla="*/ 4295775 w 4295775"/>
                <a:gd name="connsiteY1" fmla="*/ 0 h 902334"/>
                <a:gd name="connsiteX2" fmla="*/ 4295775 w 4295775"/>
                <a:gd name="connsiteY2" fmla="*/ 902334 h 902334"/>
                <a:gd name="connsiteX3" fmla="*/ 0 w 4295775"/>
                <a:gd name="connsiteY3" fmla="*/ 902334 h 902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95775" h="902334">
                  <a:moveTo>
                    <a:pt x="0" y="0"/>
                  </a:moveTo>
                  <a:lnTo>
                    <a:pt x="4295775" y="0"/>
                  </a:lnTo>
                  <a:lnTo>
                    <a:pt x="4295775" y="902334"/>
                  </a:lnTo>
                  <a:lnTo>
                    <a:pt x="0" y="902334"/>
                  </a:lnTo>
                  <a:close/>
                </a:path>
              </a:pathLst>
            </a:custGeom>
            <a:noFill/>
            <a:ln w="9525" cap="flat">
              <a:solidFill>
                <a:srgbClr val="D9A91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8" name="TekstSylinder 7">
              <a:extLst>
                <a:ext uri="{FF2B5EF4-FFF2-40B4-BE49-F238E27FC236}">
                  <a16:creationId xmlns:a16="http://schemas.microsoft.com/office/drawing/2014/main" id="{FA3E3E8B-2822-588F-D876-FCA01F7905B9}"/>
                </a:ext>
              </a:extLst>
            </p:cNvPr>
            <p:cNvSpPr txBox="1"/>
            <p:nvPr userDrawn="1"/>
          </p:nvSpPr>
          <p:spPr>
            <a:xfrm>
              <a:off x="586531" y="6380921"/>
              <a:ext cx="429459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1400" b="0" i="0">
                  <a:solidFill>
                    <a:schemeClr val="bg1"/>
                  </a:solidFill>
                  <a:latin typeface="Roboto Light" panose="02000000000000000000" pitchFamily="2" charset="0"/>
                  <a:ea typeface="Roboto Light" panose="02000000000000000000" pitchFamily="2" charset="0"/>
                </a:rPr>
                <a:t>Skape mer effektive virksomheter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95986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7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b="0" i="0" kern="1200">
          <a:solidFill>
            <a:schemeClr val="tx1"/>
          </a:solidFill>
          <a:latin typeface="Roboto Slab" pitchFamily="2" charset="0"/>
          <a:ea typeface="Roboto Slab" pitchFamily="2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600" b="0" i="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00" b="0" i="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34ABEC1A-32CA-2EB1-00E4-724D8E687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A8CAD807-C684-A9CB-1D8E-ED9B588CA1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0B2EA66-D635-7A5E-0AB3-6EFBF3AB45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EB08622-6447-4AD3-9C63-61788760068F}" type="datetimeFigureOut">
              <a:rPr lang="nb-NO" smtClean="0"/>
              <a:t>20.11.2025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D867EED-E34B-8F6A-B51D-C553DA6EAA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8357D9B-71EE-0C83-BFEE-17F07C7D8C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A39721F-2037-4943-801E-74A9B10A057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81257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11.xml"/><Relationship Id="rId1" Type="http://schemas.openxmlformats.org/officeDocument/2006/relationships/video" Target="https://www.youtube.com/embed/9b4OxxbyPJ0?feature=oembed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FF5267C-472D-D301-E5F0-430896D2938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err="1"/>
              <a:t>Navtor</a:t>
            </a:r>
            <a:r>
              <a:rPr lang="nb-NO"/>
              <a:t> AS</a:t>
            </a:r>
            <a:br>
              <a:rPr lang="nb-NO"/>
            </a:br>
            <a:r>
              <a:rPr lang="nb-NO"/>
              <a:t>Sondre Knudsen, Business </a:t>
            </a:r>
            <a:r>
              <a:rPr lang="nb-NO" err="1"/>
              <a:t>Analyst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098953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7CD0C8D-F3DF-550B-8156-D4FA179AB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Online-medier 3" title="NAVTOR - Smart Shipping Made Easy">
            <a:hlinkClick r:id="" action="ppaction://noaction"/>
            <a:extLst>
              <a:ext uri="{FF2B5EF4-FFF2-40B4-BE49-F238E27FC236}">
                <a16:creationId xmlns:a16="http://schemas.microsoft.com/office/drawing/2014/main" id="{FAAE1F0C-3D25-CEED-75B0-5B0CF31E1E7A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-365" y="-1221"/>
            <a:ext cx="12192731" cy="6857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802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 descr="Et bilde som inneholder tekst, skjermbilde, Font, logo&#10;&#10;KI-generert innhold kan være feil.">
            <a:extLst>
              <a:ext uri="{FF2B5EF4-FFF2-40B4-BE49-F238E27FC236}">
                <a16:creationId xmlns:a16="http://schemas.microsoft.com/office/drawing/2014/main" id="{EDBD645F-035C-FA6C-544A-CDEEF1AB73B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830" b="-1"/>
          <a:stretch>
            <a:fillRect/>
          </a:stretch>
        </p:blipFill>
        <p:spPr>
          <a:xfrm>
            <a:off x="-6323" y="1567542"/>
            <a:ext cx="12213046" cy="37322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192798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Kobling: buet 27">
            <a:extLst>
              <a:ext uri="{FF2B5EF4-FFF2-40B4-BE49-F238E27FC236}">
                <a16:creationId xmlns:a16="http://schemas.microsoft.com/office/drawing/2014/main" id="{CA0A7384-F1DE-0321-FAF2-E2E4C25248F0}"/>
              </a:ext>
            </a:extLst>
          </p:cNvPr>
          <p:cNvCxnSpPr>
            <a:cxnSpLocks/>
            <a:stCxn id="67" idx="2"/>
            <a:endCxn id="60" idx="0"/>
          </p:cNvCxnSpPr>
          <p:nvPr/>
        </p:nvCxnSpPr>
        <p:spPr>
          <a:xfrm rot="16200000" flipH="1">
            <a:off x="5744838" y="2556724"/>
            <a:ext cx="1096867" cy="408132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Rectangle 99">
            <a:extLst>
              <a:ext uri="{FF2B5EF4-FFF2-40B4-BE49-F238E27FC236}">
                <a16:creationId xmlns:a16="http://schemas.microsoft.com/office/drawing/2014/main" id="{62849CA1-3DDC-D3CB-42A6-8771421C7D4B}"/>
              </a:ext>
            </a:extLst>
          </p:cNvPr>
          <p:cNvSpPr/>
          <p:nvPr/>
        </p:nvSpPr>
        <p:spPr>
          <a:xfrm>
            <a:off x="0" y="6049889"/>
            <a:ext cx="12192000" cy="10038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70B65389-E1F3-EB2E-64D8-D2FC1AF146FC}"/>
              </a:ext>
            </a:extLst>
          </p:cNvPr>
          <p:cNvCxnSpPr>
            <a:cxnSpLocks/>
            <a:stCxn id="79" idx="1"/>
          </p:cNvCxnSpPr>
          <p:nvPr/>
        </p:nvCxnSpPr>
        <p:spPr>
          <a:xfrm flipH="1">
            <a:off x="8837404" y="1694721"/>
            <a:ext cx="917053" cy="16204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ktangel: avrundede hjørner 43">
            <a:extLst>
              <a:ext uri="{FF2B5EF4-FFF2-40B4-BE49-F238E27FC236}">
                <a16:creationId xmlns:a16="http://schemas.microsoft.com/office/drawing/2014/main" id="{F4DFC555-998C-1CCB-2900-532821DBA230}"/>
              </a:ext>
            </a:extLst>
          </p:cNvPr>
          <p:cNvSpPr/>
          <p:nvPr/>
        </p:nvSpPr>
        <p:spPr>
          <a:xfrm>
            <a:off x="1097495" y="3109996"/>
            <a:ext cx="4099237" cy="3071707"/>
          </a:xfrm>
          <a:prstGeom prst="roundRect">
            <a:avLst/>
          </a:prstGeom>
          <a:noFill/>
          <a:ln w="9525" cap="flat" cmpd="sng" algn="ctr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  <a:effectLst>
            <a:softEdge rad="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ktangel: avrundede hjørner 8">
            <a:extLst>
              <a:ext uri="{FF2B5EF4-FFF2-40B4-BE49-F238E27FC236}">
                <a16:creationId xmlns:a16="http://schemas.microsoft.com/office/drawing/2014/main" id="{C793FC49-9994-E2E9-6650-2AE512AA1C23}"/>
              </a:ext>
            </a:extLst>
          </p:cNvPr>
          <p:cNvSpPr/>
          <p:nvPr/>
        </p:nvSpPr>
        <p:spPr>
          <a:xfrm>
            <a:off x="940322" y="2898648"/>
            <a:ext cx="9059370" cy="3406906"/>
          </a:xfrm>
          <a:prstGeom prst="round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ittel 1">
            <a:extLst>
              <a:ext uri="{FF2B5EF4-FFF2-40B4-BE49-F238E27FC236}">
                <a16:creationId xmlns:a16="http://schemas.microsoft.com/office/drawing/2014/main" id="{B6D25593-CC6E-DCBF-A84A-4F1D0A662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7951"/>
          </a:xfrm>
        </p:spPr>
        <p:txBody>
          <a:bodyPr/>
          <a:lstStyle/>
          <a:p>
            <a:r>
              <a:rPr lang="en-GB" noProof="0"/>
              <a:t>System integration overview</a:t>
            </a:r>
          </a:p>
        </p:txBody>
      </p:sp>
      <p:sp>
        <p:nvSpPr>
          <p:cNvPr id="8" name="Rektangel 5">
            <a:extLst>
              <a:ext uri="{FF2B5EF4-FFF2-40B4-BE49-F238E27FC236}">
                <a16:creationId xmlns:a16="http://schemas.microsoft.com/office/drawing/2014/main" id="{3A6A3101-CF53-C156-844B-F3A511786E7E}"/>
              </a:ext>
            </a:extLst>
          </p:cNvPr>
          <p:cNvSpPr/>
          <p:nvPr/>
        </p:nvSpPr>
        <p:spPr>
          <a:xfrm>
            <a:off x="3305906" y="1125458"/>
            <a:ext cx="3373821" cy="1124122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/>
              <a:t>Backoffice</a:t>
            </a:r>
          </a:p>
        </p:txBody>
      </p:sp>
      <p:sp>
        <p:nvSpPr>
          <p:cNvPr id="9" name="Rektangel 6">
            <a:extLst>
              <a:ext uri="{FF2B5EF4-FFF2-40B4-BE49-F238E27FC236}">
                <a16:creationId xmlns:a16="http://schemas.microsoft.com/office/drawing/2014/main" id="{584A5DB9-90D7-B551-273E-0B008EEEC66A}"/>
              </a:ext>
            </a:extLst>
          </p:cNvPr>
          <p:cNvSpPr/>
          <p:nvPr/>
        </p:nvSpPr>
        <p:spPr>
          <a:xfrm>
            <a:off x="3227274" y="3717991"/>
            <a:ext cx="1845095" cy="2299782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GB" sz="1200"/>
              <a:t>NAVTOR – NO</a:t>
            </a:r>
          </a:p>
        </p:txBody>
      </p:sp>
      <p:sp>
        <p:nvSpPr>
          <p:cNvPr id="10" name="Rektangel: avrundede hjørner 10">
            <a:extLst>
              <a:ext uri="{FF2B5EF4-FFF2-40B4-BE49-F238E27FC236}">
                <a16:creationId xmlns:a16="http://schemas.microsoft.com/office/drawing/2014/main" id="{027FB97D-751E-4CFC-BB61-EA1E1BBC3CD6}"/>
              </a:ext>
            </a:extLst>
          </p:cNvPr>
          <p:cNvSpPr/>
          <p:nvPr/>
        </p:nvSpPr>
        <p:spPr>
          <a:xfrm>
            <a:off x="3248721" y="3284615"/>
            <a:ext cx="1163426" cy="46324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900"/>
              <a:t>Invoice / </a:t>
            </a:r>
            <a:br>
              <a:rPr lang="en-GB" sz="900"/>
            </a:br>
            <a:r>
              <a:rPr lang="en-GB" sz="900"/>
              <a:t>Credit Memo API</a:t>
            </a:r>
            <a:br>
              <a:rPr lang="en-GB" sz="900"/>
            </a:br>
            <a:r>
              <a:rPr lang="en-GB" sz="700"/>
              <a:t>Invoice to customer</a:t>
            </a:r>
            <a:endParaRPr lang="en-GB" sz="900"/>
          </a:p>
        </p:txBody>
      </p:sp>
      <p:sp>
        <p:nvSpPr>
          <p:cNvPr id="11" name="TekstSylinder 11">
            <a:extLst>
              <a:ext uri="{FF2B5EF4-FFF2-40B4-BE49-F238E27FC236}">
                <a16:creationId xmlns:a16="http://schemas.microsoft.com/office/drawing/2014/main" id="{909050C8-E2D5-D825-F695-61F515A6C2CD}"/>
              </a:ext>
            </a:extLst>
          </p:cNvPr>
          <p:cNvSpPr txBox="1"/>
          <p:nvPr/>
        </p:nvSpPr>
        <p:spPr>
          <a:xfrm rot="16200000">
            <a:off x="297246" y="5176738"/>
            <a:ext cx="108667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>
                <a:solidFill>
                  <a:schemeClr val="accent1"/>
                </a:solidFill>
              </a:rPr>
              <a:t>BC tenant</a:t>
            </a:r>
          </a:p>
        </p:txBody>
      </p:sp>
      <p:sp>
        <p:nvSpPr>
          <p:cNvPr id="12" name="Rektangel 13">
            <a:extLst>
              <a:ext uri="{FF2B5EF4-FFF2-40B4-BE49-F238E27FC236}">
                <a16:creationId xmlns:a16="http://schemas.microsoft.com/office/drawing/2014/main" id="{73F06D80-E005-6DD4-F590-40B343830636}"/>
              </a:ext>
            </a:extLst>
          </p:cNvPr>
          <p:cNvSpPr/>
          <p:nvPr/>
        </p:nvSpPr>
        <p:spPr>
          <a:xfrm>
            <a:off x="5916302" y="3747860"/>
            <a:ext cx="3945971" cy="2293575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GB" sz="1200"/>
              <a:t>		Drones (SE,GR,JP,SG,US)</a:t>
            </a:r>
          </a:p>
        </p:txBody>
      </p:sp>
      <p:sp>
        <p:nvSpPr>
          <p:cNvPr id="13" name="Rektangel: avrundede hjørner 16">
            <a:extLst>
              <a:ext uri="{FF2B5EF4-FFF2-40B4-BE49-F238E27FC236}">
                <a16:creationId xmlns:a16="http://schemas.microsoft.com/office/drawing/2014/main" id="{57AA60FD-EBA5-3596-F7D1-E7545D8911FC}"/>
              </a:ext>
            </a:extLst>
          </p:cNvPr>
          <p:cNvSpPr/>
          <p:nvPr/>
        </p:nvSpPr>
        <p:spPr>
          <a:xfrm>
            <a:off x="8081892" y="3350241"/>
            <a:ext cx="949267" cy="46019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900"/>
              <a:t>Create </a:t>
            </a:r>
            <a:r>
              <a:rPr lang="en-GB" sz="900" err="1"/>
              <a:t>Salesorder</a:t>
            </a:r>
            <a:endParaRPr lang="en-GB" sz="900"/>
          </a:p>
          <a:p>
            <a:r>
              <a:rPr lang="en-GB" sz="900"/>
              <a:t>for shipment</a:t>
            </a:r>
          </a:p>
        </p:txBody>
      </p:sp>
      <p:sp>
        <p:nvSpPr>
          <p:cNvPr id="14" name="Rektangel: avrundede hjørner 17">
            <a:extLst>
              <a:ext uri="{FF2B5EF4-FFF2-40B4-BE49-F238E27FC236}">
                <a16:creationId xmlns:a16="http://schemas.microsoft.com/office/drawing/2014/main" id="{AEDB89DB-E0F3-7759-266F-5A9F32C589C6}"/>
              </a:ext>
            </a:extLst>
          </p:cNvPr>
          <p:cNvSpPr/>
          <p:nvPr/>
        </p:nvSpPr>
        <p:spPr>
          <a:xfrm>
            <a:off x="9076538" y="3343152"/>
            <a:ext cx="691659" cy="46322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900"/>
              <a:t>Cancel Sales order</a:t>
            </a:r>
          </a:p>
        </p:txBody>
      </p:sp>
      <p:sp>
        <p:nvSpPr>
          <p:cNvPr id="15" name="Rektangel: avrundede hjørner 18">
            <a:extLst>
              <a:ext uri="{FF2B5EF4-FFF2-40B4-BE49-F238E27FC236}">
                <a16:creationId xmlns:a16="http://schemas.microsoft.com/office/drawing/2014/main" id="{0326CC05-5F91-F9E5-6C66-801C93B183BD}"/>
              </a:ext>
            </a:extLst>
          </p:cNvPr>
          <p:cNvSpPr/>
          <p:nvPr/>
        </p:nvSpPr>
        <p:spPr>
          <a:xfrm>
            <a:off x="7719922" y="4434879"/>
            <a:ext cx="985249" cy="284533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/>
              <a:t>Sales Order</a:t>
            </a:r>
          </a:p>
        </p:txBody>
      </p:sp>
      <p:cxnSp>
        <p:nvCxnSpPr>
          <p:cNvPr id="16" name="Kobling: buet 21">
            <a:extLst>
              <a:ext uri="{FF2B5EF4-FFF2-40B4-BE49-F238E27FC236}">
                <a16:creationId xmlns:a16="http://schemas.microsoft.com/office/drawing/2014/main" id="{9966A826-F804-E673-A16D-63712EACA2EB}"/>
              </a:ext>
            </a:extLst>
          </p:cNvPr>
          <p:cNvCxnSpPr>
            <a:cxnSpLocks/>
            <a:stCxn id="13" idx="2"/>
            <a:endCxn id="15" idx="0"/>
          </p:cNvCxnSpPr>
          <p:nvPr/>
        </p:nvCxnSpPr>
        <p:spPr>
          <a:xfrm rot="5400000">
            <a:off x="8072317" y="3950669"/>
            <a:ext cx="624441" cy="343979"/>
          </a:xfrm>
          <a:prstGeom prst="curvedConnector3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Kobling: buet 23">
            <a:extLst>
              <a:ext uri="{FF2B5EF4-FFF2-40B4-BE49-F238E27FC236}">
                <a16:creationId xmlns:a16="http://schemas.microsoft.com/office/drawing/2014/main" id="{814DDD41-19F8-1307-3352-DFEA6363571F}"/>
              </a:ext>
            </a:extLst>
          </p:cNvPr>
          <p:cNvCxnSpPr>
            <a:cxnSpLocks/>
            <a:stCxn id="14" idx="2"/>
            <a:endCxn id="88" idx="0"/>
          </p:cNvCxnSpPr>
          <p:nvPr/>
        </p:nvCxnSpPr>
        <p:spPr>
          <a:xfrm rot="5400000">
            <a:off x="9029677" y="4045838"/>
            <a:ext cx="632156" cy="153227"/>
          </a:xfrm>
          <a:prstGeom prst="curvedConnector3">
            <a:avLst>
              <a:gd name="adj1" fmla="val 50000"/>
            </a:avLst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Kobling: buet 27">
            <a:extLst>
              <a:ext uri="{FF2B5EF4-FFF2-40B4-BE49-F238E27FC236}">
                <a16:creationId xmlns:a16="http://schemas.microsoft.com/office/drawing/2014/main" id="{F16BA729-63A9-AEF3-EEC3-F8D9AF19E893}"/>
              </a:ext>
            </a:extLst>
          </p:cNvPr>
          <p:cNvCxnSpPr>
            <a:cxnSpLocks/>
            <a:stCxn id="67" idx="3"/>
            <a:endCxn id="13" idx="0"/>
          </p:cNvCxnSpPr>
          <p:nvPr/>
        </p:nvCxnSpPr>
        <p:spPr>
          <a:xfrm>
            <a:off x="6642323" y="2035091"/>
            <a:ext cx="1914203" cy="1315150"/>
          </a:xfrm>
          <a:prstGeom prst="curved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kstSylinder 37">
            <a:extLst>
              <a:ext uri="{FF2B5EF4-FFF2-40B4-BE49-F238E27FC236}">
                <a16:creationId xmlns:a16="http://schemas.microsoft.com/office/drawing/2014/main" id="{4A6483B0-2137-126A-AE95-68A237059BED}"/>
              </a:ext>
            </a:extLst>
          </p:cNvPr>
          <p:cNvSpPr txBox="1"/>
          <p:nvPr/>
        </p:nvSpPr>
        <p:spPr>
          <a:xfrm>
            <a:off x="7794989" y="2453426"/>
            <a:ext cx="644728" cy="307777"/>
          </a:xfrm>
          <a:prstGeom prst="rect">
            <a:avLst/>
          </a:prstGeom>
          <a:solidFill>
            <a:schemeClr val="bg1"/>
          </a:solidFill>
          <a:ln>
            <a:noFill/>
            <a:prstDash val="sysDot"/>
          </a:ln>
        </p:spPr>
        <p:txBody>
          <a:bodyPr wrap="none" rtlCol="0">
            <a:spAutoFit/>
          </a:bodyPr>
          <a:lstStyle/>
          <a:p>
            <a:r>
              <a:rPr lang="en-GB" sz="1400"/>
              <a:t>API 5a</a:t>
            </a:r>
            <a:endParaRPr lang="en-GB" sz="1600"/>
          </a:p>
        </p:txBody>
      </p:sp>
      <p:sp>
        <p:nvSpPr>
          <p:cNvPr id="20" name="Rektangel: avrundede hjørner 38">
            <a:extLst>
              <a:ext uri="{FF2B5EF4-FFF2-40B4-BE49-F238E27FC236}">
                <a16:creationId xmlns:a16="http://schemas.microsoft.com/office/drawing/2014/main" id="{E775D75E-4DD7-1BC2-9511-12892AAC0D6D}"/>
              </a:ext>
            </a:extLst>
          </p:cNvPr>
          <p:cNvSpPr/>
          <p:nvPr/>
        </p:nvSpPr>
        <p:spPr>
          <a:xfrm>
            <a:off x="8288255" y="5194012"/>
            <a:ext cx="1077266" cy="413617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/>
              <a:t>Shipment</a:t>
            </a:r>
          </a:p>
        </p:txBody>
      </p:sp>
      <p:cxnSp>
        <p:nvCxnSpPr>
          <p:cNvPr id="21" name="Kobling: vinkel 42">
            <a:extLst>
              <a:ext uri="{FF2B5EF4-FFF2-40B4-BE49-F238E27FC236}">
                <a16:creationId xmlns:a16="http://schemas.microsoft.com/office/drawing/2014/main" id="{1463A1CD-C4AD-2931-EB51-CB45297E24D0}"/>
              </a:ext>
            </a:extLst>
          </p:cNvPr>
          <p:cNvCxnSpPr>
            <a:cxnSpLocks/>
            <a:stCxn id="15" idx="2"/>
            <a:endCxn id="20" idx="0"/>
          </p:cNvCxnSpPr>
          <p:nvPr/>
        </p:nvCxnSpPr>
        <p:spPr>
          <a:xfrm rot="16200000" flipH="1">
            <a:off x="8282417" y="4649541"/>
            <a:ext cx="474600" cy="614341"/>
          </a:xfrm>
          <a:prstGeom prst="bentConnector3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ktangel 50">
            <a:extLst>
              <a:ext uri="{FF2B5EF4-FFF2-40B4-BE49-F238E27FC236}">
                <a16:creationId xmlns:a16="http://schemas.microsoft.com/office/drawing/2014/main" id="{84807405-F8E9-A982-C1FE-9F42B6BCBB9A}"/>
              </a:ext>
            </a:extLst>
          </p:cNvPr>
          <p:cNvSpPr/>
          <p:nvPr/>
        </p:nvSpPr>
        <p:spPr>
          <a:xfrm>
            <a:off x="10172735" y="5036645"/>
            <a:ext cx="914400" cy="72795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200"/>
              <a:t>TMS</a:t>
            </a:r>
          </a:p>
        </p:txBody>
      </p:sp>
      <p:sp>
        <p:nvSpPr>
          <p:cNvPr id="23" name="Rektangel 51">
            <a:extLst>
              <a:ext uri="{FF2B5EF4-FFF2-40B4-BE49-F238E27FC236}">
                <a16:creationId xmlns:a16="http://schemas.microsoft.com/office/drawing/2014/main" id="{33D585E0-0693-B5E2-EB6B-C1AE850BC357}"/>
              </a:ext>
            </a:extLst>
          </p:cNvPr>
          <p:cNvSpPr/>
          <p:nvPr/>
        </p:nvSpPr>
        <p:spPr>
          <a:xfrm>
            <a:off x="11361911" y="5607629"/>
            <a:ext cx="721591" cy="5974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200"/>
              <a:t>DHL++</a:t>
            </a:r>
          </a:p>
        </p:txBody>
      </p:sp>
      <p:cxnSp>
        <p:nvCxnSpPr>
          <p:cNvPr id="24" name="Kobling: vinkel 53">
            <a:extLst>
              <a:ext uri="{FF2B5EF4-FFF2-40B4-BE49-F238E27FC236}">
                <a16:creationId xmlns:a16="http://schemas.microsoft.com/office/drawing/2014/main" id="{DA9A047C-B2CC-1D98-5EC1-AF003F6235C8}"/>
              </a:ext>
            </a:extLst>
          </p:cNvPr>
          <p:cNvCxnSpPr>
            <a:cxnSpLocks/>
            <a:stCxn id="20" idx="3"/>
            <a:endCxn id="22" idx="1"/>
          </p:cNvCxnSpPr>
          <p:nvPr/>
        </p:nvCxnSpPr>
        <p:spPr>
          <a:xfrm flipV="1">
            <a:off x="9365521" y="5400621"/>
            <a:ext cx="807214" cy="200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Kobling: buet 57">
            <a:extLst>
              <a:ext uri="{FF2B5EF4-FFF2-40B4-BE49-F238E27FC236}">
                <a16:creationId xmlns:a16="http://schemas.microsoft.com/office/drawing/2014/main" id="{F6BF2647-3A23-F44F-5562-101748666C25}"/>
              </a:ext>
            </a:extLst>
          </p:cNvPr>
          <p:cNvCxnSpPr>
            <a:cxnSpLocks/>
            <a:stCxn id="22" idx="3"/>
            <a:endCxn id="23" idx="0"/>
          </p:cNvCxnSpPr>
          <p:nvPr/>
        </p:nvCxnSpPr>
        <p:spPr>
          <a:xfrm>
            <a:off x="11087135" y="5400621"/>
            <a:ext cx="635572" cy="207008"/>
          </a:xfrm>
          <a:prstGeom prst="curved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Kobling: buet 58">
            <a:extLst>
              <a:ext uri="{FF2B5EF4-FFF2-40B4-BE49-F238E27FC236}">
                <a16:creationId xmlns:a16="http://schemas.microsoft.com/office/drawing/2014/main" id="{5D5038A7-A149-C219-D898-D848434AB4EC}"/>
              </a:ext>
            </a:extLst>
          </p:cNvPr>
          <p:cNvCxnSpPr>
            <a:cxnSpLocks/>
            <a:stCxn id="67" idx="3"/>
            <a:endCxn id="14" idx="0"/>
          </p:cNvCxnSpPr>
          <p:nvPr/>
        </p:nvCxnSpPr>
        <p:spPr>
          <a:xfrm>
            <a:off x="6642323" y="2035091"/>
            <a:ext cx="2780045" cy="1308061"/>
          </a:xfrm>
          <a:prstGeom prst="curved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Kobling: buet 62">
            <a:extLst>
              <a:ext uri="{FF2B5EF4-FFF2-40B4-BE49-F238E27FC236}">
                <a16:creationId xmlns:a16="http://schemas.microsoft.com/office/drawing/2014/main" id="{BE2990FE-5F56-D6EF-F7D9-76098C133CC8}"/>
              </a:ext>
            </a:extLst>
          </p:cNvPr>
          <p:cNvCxnSpPr>
            <a:cxnSpLocks/>
            <a:stCxn id="20" idx="3"/>
            <a:endCxn id="71" idx="3"/>
          </p:cNvCxnSpPr>
          <p:nvPr/>
        </p:nvCxnSpPr>
        <p:spPr>
          <a:xfrm flipH="1" flipV="1">
            <a:off x="7679227" y="1348015"/>
            <a:ext cx="1686294" cy="4052806"/>
          </a:xfrm>
          <a:prstGeom prst="curvedConnector3">
            <a:avLst>
              <a:gd name="adj1" fmla="val -13556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kstSylinder 66">
            <a:extLst>
              <a:ext uri="{FF2B5EF4-FFF2-40B4-BE49-F238E27FC236}">
                <a16:creationId xmlns:a16="http://schemas.microsoft.com/office/drawing/2014/main" id="{B4CFE5EF-0246-7279-5C9C-46BAA1498236}"/>
              </a:ext>
            </a:extLst>
          </p:cNvPr>
          <p:cNvSpPr txBox="1"/>
          <p:nvPr/>
        </p:nvSpPr>
        <p:spPr>
          <a:xfrm>
            <a:off x="8500042" y="2423915"/>
            <a:ext cx="684098" cy="307777"/>
          </a:xfrm>
          <a:prstGeom prst="rect">
            <a:avLst/>
          </a:prstGeom>
          <a:solidFill>
            <a:schemeClr val="bg1"/>
          </a:solidFill>
          <a:ln>
            <a:noFill/>
            <a:prstDash val="sysDot"/>
          </a:ln>
        </p:spPr>
        <p:txBody>
          <a:bodyPr wrap="square" rtlCol="0">
            <a:spAutoFit/>
          </a:bodyPr>
          <a:lstStyle/>
          <a:p>
            <a:r>
              <a:rPr lang="en-GB" sz="1400"/>
              <a:t>API 5b</a:t>
            </a:r>
            <a:endParaRPr lang="en-GB" sz="1600"/>
          </a:p>
        </p:txBody>
      </p:sp>
      <p:sp>
        <p:nvSpPr>
          <p:cNvPr id="29" name="TekstSylinder 67">
            <a:extLst>
              <a:ext uri="{FF2B5EF4-FFF2-40B4-BE49-F238E27FC236}">
                <a16:creationId xmlns:a16="http://schemas.microsoft.com/office/drawing/2014/main" id="{B9CDE3E7-DF65-A8A1-8302-5988F89C23CF}"/>
              </a:ext>
            </a:extLst>
          </p:cNvPr>
          <p:cNvSpPr txBox="1"/>
          <p:nvPr/>
        </p:nvSpPr>
        <p:spPr>
          <a:xfrm>
            <a:off x="8705171" y="1694669"/>
            <a:ext cx="660350" cy="307777"/>
          </a:xfrm>
          <a:prstGeom prst="rect">
            <a:avLst/>
          </a:prstGeom>
          <a:solidFill>
            <a:schemeClr val="bg1"/>
          </a:solidFill>
          <a:ln>
            <a:noFill/>
            <a:prstDash val="sysDot"/>
          </a:ln>
        </p:spPr>
        <p:txBody>
          <a:bodyPr wrap="square" rtlCol="0">
            <a:spAutoFit/>
          </a:bodyPr>
          <a:lstStyle/>
          <a:p>
            <a:r>
              <a:rPr lang="en-GB" sz="1400"/>
              <a:t>API 4 </a:t>
            </a:r>
            <a:endParaRPr lang="en-GB" sz="1600"/>
          </a:p>
        </p:txBody>
      </p:sp>
      <p:sp>
        <p:nvSpPr>
          <p:cNvPr id="30" name="Rektangel 68">
            <a:extLst>
              <a:ext uri="{FF2B5EF4-FFF2-40B4-BE49-F238E27FC236}">
                <a16:creationId xmlns:a16="http://schemas.microsoft.com/office/drawing/2014/main" id="{775F9EE4-15BF-9EEA-04EC-4A0F8FB39457}"/>
              </a:ext>
            </a:extLst>
          </p:cNvPr>
          <p:cNvSpPr/>
          <p:nvPr/>
        </p:nvSpPr>
        <p:spPr>
          <a:xfrm>
            <a:off x="1832569" y="1457618"/>
            <a:ext cx="1057011" cy="28760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200"/>
              <a:t>Freshdesk</a:t>
            </a:r>
          </a:p>
        </p:txBody>
      </p:sp>
      <p:sp>
        <p:nvSpPr>
          <p:cNvPr id="31" name="Rektangel 69">
            <a:extLst>
              <a:ext uri="{FF2B5EF4-FFF2-40B4-BE49-F238E27FC236}">
                <a16:creationId xmlns:a16="http://schemas.microsoft.com/office/drawing/2014/main" id="{1629DFF0-7961-F16D-254C-2754E6E8F9E1}"/>
              </a:ext>
            </a:extLst>
          </p:cNvPr>
          <p:cNvSpPr/>
          <p:nvPr/>
        </p:nvSpPr>
        <p:spPr>
          <a:xfrm>
            <a:off x="1835980" y="1092852"/>
            <a:ext cx="1057012" cy="28760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200"/>
              <a:t>NAV Tracker</a:t>
            </a:r>
          </a:p>
        </p:txBody>
      </p:sp>
      <p:cxnSp>
        <p:nvCxnSpPr>
          <p:cNvPr id="32" name="Kobling: buet 71">
            <a:extLst>
              <a:ext uri="{FF2B5EF4-FFF2-40B4-BE49-F238E27FC236}">
                <a16:creationId xmlns:a16="http://schemas.microsoft.com/office/drawing/2014/main" id="{925947A1-B9CB-A2E0-3201-939DEEDD2215}"/>
              </a:ext>
            </a:extLst>
          </p:cNvPr>
          <p:cNvCxnSpPr>
            <a:cxnSpLocks/>
            <a:stCxn id="30" idx="3"/>
            <a:endCxn id="8" idx="1"/>
          </p:cNvCxnSpPr>
          <p:nvPr/>
        </p:nvCxnSpPr>
        <p:spPr>
          <a:xfrm>
            <a:off x="2889580" y="1601422"/>
            <a:ext cx="416326" cy="86097"/>
          </a:xfrm>
          <a:prstGeom prst="curvedConnector3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Kobling: buet 72">
            <a:extLst>
              <a:ext uri="{FF2B5EF4-FFF2-40B4-BE49-F238E27FC236}">
                <a16:creationId xmlns:a16="http://schemas.microsoft.com/office/drawing/2014/main" id="{527EE0C0-D321-E119-713B-BC3334467938}"/>
              </a:ext>
            </a:extLst>
          </p:cNvPr>
          <p:cNvCxnSpPr>
            <a:cxnSpLocks/>
            <a:stCxn id="31" idx="3"/>
            <a:endCxn id="8" idx="1"/>
          </p:cNvCxnSpPr>
          <p:nvPr/>
        </p:nvCxnSpPr>
        <p:spPr>
          <a:xfrm>
            <a:off x="2892992" y="1236656"/>
            <a:ext cx="412914" cy="450863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Rektangel: avrundede hjørner 77">
            <a:extLst>
              <a:ext uri="{FF2B5EF4-FFF2-40B4-BE49-F238E27FC236}">
                <a16:creationId xmlns:a16="http://schemas.microsoft.com/office/drawing/2014/main" id="{26A535C7-48BA-146F-125E-86C69F5AC9FE}"/>
              </a:ext>
            </a:extLst>
          </p:cNvPr>
          <p:cNvSpPr/>
          <p:nvPr/>
        </p:nvSpPr>
        <p:spPr>
          <a:xfrm>
            <a:off x="5948033" y="4852700"/>
            <a:ext cx="814085" cy="479462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/>
              <a:t>Invoice</a:t>
            </a:r>
            <a:br>
              <a:rPr lang="en-GB" sz="1100"/>
            </a:br>
            <a:r>
              <a:rPr lang="en-GB" sz="800"/>
              <a:t>Always USD</a:t>
            </a:r>
            <a:endParaRPr lang="en-GB" sz="1100"/>
          </a:p>
        </p:txBody>
      </p:sp>
      <p:sp>
        <p:nvSpPr>
          <p:cNvPr id="35" name="Rektangel: avrundede hjørner 78">
            <a:extLst>
              <a:ext uri="{FF2B5EF4-FFF2-40B4-BE49-F238E27FC236}">
                <a16:creationId xmlns:a16="http://schemas.microsoft.com/office/drawing/2014/main" id="{6B0E44D7-3ABC-1C54-73BF-53FAF7D149FB}"/>
              </a:ext>
            </a:extLst>
          </p:cNvPr>
          <p:cNvSpPr/>
          <p:nvPr/>
        </p:nvSpPr>
        <p:spPr>
          <a:xfrm>
            <a:off x="3866274" y="3990524"/>
            <a:ext cx="1168100" cy="286415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/>
              <a:t>Purchase invoice</a:t>
            </a:r>
          </a:p>
        </p:txBody>
      </p:sp>
      <p:sp>
        <p:nvSpPr>
          <p:cNvPr id="36" name="Rektangel: avrundede hjørner 80">
            <a:extLst>
              <a:ext uri="{FF2B5EF4-FFF2-40B4-BE49-F238E27FC236}">
                <a16:creationId xmlns:a16="http://schemas.microsoft.com/office/drawing/2014/main" id="{851567DA-F4EF-5CD5-A62F-A61D0A849C0B}"/>
              </a:ext>
            </a:extLst>
          </p:cNvPr>
          <p:cNvSpPr/>
          <p:nvPr/>
        </p:nvSpPr>
        <p:spPr>
          <a:xfrm>
            <a:off x="3305906" y="5378332"/>
            <a:ext cx="742232" cy="338428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/>
              <a:t>Invoice</a:t>
            </a:r>
          </a:p>
        </p:txBody>
      </p:sp>
      <p:sp>
        <p:nvSpPr>
          <p:cNvPr id="37" name="Rektangel 81">
            <a:extLst>
              <a:ext uri="{FF2B5EF4-FFF2-40B4-BE49-F238E27FC236}">
                <a16:creationId xmlns:a16="http://schemas.microsoft.com/office/drawing/2014/main" id="{2651DEBA-4FEF-DC61-3B30-03AFD62F997A}"/>
              </a:ext>
            </a:extLst>
          </p:cNvPr>
          <p:cNvSpPr/>
          <p:nvPr/>
        </p:nvSpPr>
        <p:spPr>
          <a:xfrm>
            <a:off x="4527261" y="6393920"/>
            <a:ext cx="1561943" cy="39387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/>
              <a:t>Customer</a:t>
            </a:r>
          </a:p>
        </p:txBody>
      </p:sp>
      <p:cxnSp>
        <p:nvCxnSpPr>
          <p:cNvPr id="38" name="Kobling: buet 83">
            <a:extLst>
              <a:ext uri="{FF2B5EF4-FFF2-40B4-BE49-F238E27FC236}">
                <a16:creationId xmlns:a16="http://schemas.microsoft.com/office/drawing/2014/main" id="{F447DF80-7641-814D-A0ED-E5128776D1C9}"/>
              </a:ext>
            </a:extLst>
          </p:cNvPr>
          <p:cNvCxnSpPr>
            <a:cxnSpLocks/>
            <a:stCxn id="36" idx="2"/>
            <a:endCxn id="37" idx="1"/>
          </p:cNvCxnSpPr>
          <p:nvPr/>
        </p:nvCxnSpPr>
        <p:spPr>
          <a:xfrm rot="16200000" flipH="1">
            <a:off x="3665092" y="5728689"/>
            <a:ext cx="874098" cy="850239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ktangel: avrundede hjørner 84">
            <a:extLst>
              <a:ext uri="{FF2B5EF4-FFF2-40B4-BE49-F238E27FC236}">
                <a16:creationId xmlns:a16="http://schemas.microsoft.com/office/drawing/2014/main" id="{26D4C4E4-70C6-F5AE-9E28-38B49AA9733B}"/>
              </a:ext>
            </a:extLst>
          </p:cNvPr>
          <p:cNvSpPr/>
          <p:nvPr/>
        </p:nvSpPr>
        <p:spPr>
          <a:xfrm>
            <a:off x="6485324" y="5416566"/>
            <a:ext cx="822855" cy="36914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100"/>
              <a:t>Invoice</a:t>
            </a:r>
            <a:br>
              <a:rPr lang="en-GB" sz="1100"/>
            </a:br>
            <a:r>
              <a:rPr lang="en-GB" sz="800"/>
              <a:t>Any currency</a:t>
            </a:r>
            <a:endParaRPr lang="en-GB" sz="1100"/>
          </a:p>
        </p:txBody>
      </p:sp>
      <p:cxnSp>
        <p:nvCxnSpPr>
          <p:cNvPr id="40" name="Kobling: buet 86">
            <a:extLst>
              <a:ext uri="{FF2B5EF4-FFF2-40B4-BE49-F238E27FC236}">
                <a16:creationId xmlns:a16="http://schemas.microsoft.com/office/drawing/2014/main" id="{331C855C-848A-AAF4-8B7F-ABCEAA3BBF4B}"/>
              </a:ext>
            </a:extLst>
          </p:cNvPr>
          <p:cNvCxnSpPr>
            <a:cxnSpLocks/>
            <a:stCxn id="39" idx="2"/>
            <a:endCxn id="37" idx="3"/>
          </p:cNvCxnSpPr>
          <p:nvPr/>
        </p:nvCxnSpPr>
        <p:spPr>
          <a:xfrm rot="5400000">
            <a:off x="6090406" y="5784512"/>
            <a:ext cx="805144" cy="807548"/>
          </a:xfrm>
          <a:prstGeom prst="curvedConnector2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Kobling: buet 91">
            <a:extLst>
              <a:ext uri="{FF2B5EF4-FFF2-40B4-BE49-F238E27FC236}">
                <a16:creationId xmlns:a16="http://schemas.microsoft.com/office/drawing/2014/main" id="{290610CF-F856-C293-678D-212E0D77A3C0}"/>
              </a:ext>
            </a:extLst>
          </p:cNvPr>
          <p:cNvCxnSpPr>
            <a:cxnSpLocks/>
            <a:stCxn id="15" idx="1"/>
            <a:endCxn id="34" idx="0"/>
          </p:cNvCxnSpPr>
          <p:nvPr/>
        </p:nvCxnSpPr>
        <p:spPr>
          <a:xfrm rot="10800000" flipV="1">
            <a:off x="6355076" y="4577146"/>
            <a:ext cx="1364846" cy="275554"/>
          </a:xfrm>
          <a:prstGeom prst="curvedConnector2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Kobling: buet 92">
            <a:extLst>
              <a:ext uri="{FF2B5EF4-FFF2-40B4-BE49-F238E27FC236}">
                <a16:creationId xmlns:a16="http://schemas.microsoft.com/office/drawing/2014/main" id="{9E7F231A-CC8B-0A4F-B3F0-4BEF8BFE5856}"/>
              </a:ext>
            </a:extLst>
          </p:cNvPr>
          <p:cNvCxnSpPr>
            <a:cxnSpLocks/>
            <a:stCxn id="15" idx="1"/>
            <a:endCxn id="39" idx="0"/>
          </p:cNvCxnSpPr>
          <p:nvPr/>
        </p:nvCxnSpPr>
        <p:spPr>
          <a:xfrm rot="10800000" flipV="1">
            <a:off x="6896752" y="4577146"/>
            <a:ext cx="823170" cy="839420"/>
          </a:xfrm>
          <a:prstGeom prst="curvedConnector2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Kobling: buet 2">
            <a:extLst>
              <a:ext uri="{FF2B5EF4-FFF2-40B4-BE49-F238E27FC236}">
                <a16:creationId xmlns:a16="http://schemas.microsoft.com/office/drawing/2014/main" id="{967AA024-59FE-D9DD-D3C3-7C010872A69A}"/>
              </a:ext>
            </a:extLst>
          </p:cNvPr>
          <p:cNvCxnSpPr>
            <a:cxnSpLocks/>
            <a:stCxn id="64" idx="2"/>
            <a:endCxn id="53" idx="0"/>
          </p:cNvCxnSpPr>
          <p:nvPr/>
        </p:nvCxnSpPr>
        <p:spPr>
          <a:xfrm rot="5400000">
            <a:off x="2195711" y="1674530"/>
            <a:ext cx="1087922" cy="2183378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Kobling: buet 7">
            <a:extLst>
              <a:ext uri="{FF2B5EF4-FFF2-40B4-BE49-F238E27FC236}">
                <a16:creationId xmlns:a16="http://schemas.microsoft.com/office/drawing/2014/main" id="{DA0299E9-91A2-0AC3-EB57-EB591435E664}"/>
              </a:ext>
            </a:extLst>
          </p:cNvPr>
          <p:cNvCxnSpPr>
            <a:cxnSpLocks/>
            <a:stCxn id="65" idx="2"/>
            <a:endCxn id="10" idx="0"/>
          </p:cNvCxnSpPr>
          <p:nvPr/>
        </p:nvCxnSpPr>
        <p:spPr>
          <a:xfrm rot="5400000">
            <a:off x="3840162" y="2204003"/>
            <a:ext cx="1070885" cy="1090339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Kobling: buet 20">
            <a:extLst>
              <a:ext uri="{FF2B5EF4-FFF2-40B4-BE49-F238E27FC236}">
                <a16:creationId xmlns:a16="http://schemas.microsoft.com/office/drawing/2014/main" id="{AA2ECBB8-57DE-831F-07CE-04CBF3929C80}"/>
              </a:ext>
            </a:extLst>
          </p:cNvPr>
          <p:cNvCxnSpPr>
            <a:cxnSpLocks/>
            <a:stCxn id="67" idx="2"/>
            <a:endCxn id="85" idx="0"/>
          </p:cNvCxnSpPr>
          <p:nvPr/>
        </p:nvCxnSpPr>
        <p:spPr>
          <a:xfrm rot="5400000">
            <a:off x="3739603" y="958677"/>
            <a:ext cx="1095922" cy="3603283"/>
          </a:xfrm>
          <a:prstGeom prst="curvedConnector3">
            <a:avLst>
              <a:gd name="adj1" fmla="val 54745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Kobling: buet 28">
            <a:extLst>
              <a:ext uri="{FF2B5EF4-FFF2-40B4-BE49-F238E27FC236}">
                <a16:creationId xmlns:a16="http://schemas.microsoft.com/office/drawing/2014/main" id="{F3069427-1101-AEAC-5255-AD5DBB191E83}"/>
              </a:ext>
            </a:extLst>
          </p:cNvPr>
          <p:cNvCxnSpPr>
            <a:cxnSpLocks/>
            <a:stCxn id="12" idx="0"/>
            <a:endCxn id="85" idx="0"/>
          </p:cNvCxnSpPr>
          <p:nvPr/>
        </p:nvCxnSpPr>
        <p:spPr>
          <a:xfrm rot="16200000" flipV="1">
            <a:off x="4967815" y="826387"/>
            <a:ext cx="439581" cy="5403366"/>
          </a:xfrm>
          <a:prstGeom prst="curvedConnector3">
            <a:avLst>
              <a:gd name="adj1" fmla="val 152004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kstSylinder 31">
            <a:extLst>
              <a:ext uri="{FF2B5EF4-FFF2-40B4-BE49-F238E27FC236}">
                <a16:creationId xmlns:a16="http://schemas.microsoft.com/office/drawing/2014/main" id="{5EBAA5C1-34AE-295C-C514-D6B5D4AE1DC1}"/>
              </a:ext>
            </a:extLst>
          </p:cNvPr>
          <p:cNvSpPr txBox="1"/>
          <p:nvPr/>
        </p:nvSpPr>
        <p:spPr>
          <a:xfrm>
            <a:off x="2610497" y="2559558"/>
            <a:ext cx="558166" cy="307777"/>
          </a:xfrm>
          <a:prstGeom prst="rect">
            <a:avLst/>
          </a:prstGeom>
          <a:solidFill>
            <a:schemeClr val="bg1"/>
          </a:solidFill>
          <a:ln>
            <a:noFill/>
            <a:prstDash val="sysDot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1400"/>
              <a:t>API 1</a:t>
            </a:r>
            <a:endParaRPr lang="en-GB" sz="1600"/>
          </a:p>
        </p:txBody>
      </p:sp>
      <p:sp>
        <p:nvSpPr>
          <p:cNvPr id="48" name="TekstSylinder 32">
            <a:extLst>
              <a:ext uri="{FF2B5EF4-FFF2-40B4-BE49-F238E27FC236}">
                <a16:creationId xmlns:a16="http://schemas.microsoft.com/office/drawing/2014/main" id="{A19A59BB-3AEF-49C3-A82E-FA5ED5D967FB}"/>
              </a:ext>
            </a:extLst>
          </p:cNvPr>
          <p:cNvSpPr txBox="1"/>
          <p:nvPr/>
        </p:nvSpPr>
        <p:spPr>
          <a:xfrm>
            <a:off x="5358136" y="2366159"/>
            <a:ext cx="558166" cy="307777"/>
          </a:xfrm>
          <a:prstGeom prst="rect">
            <a:avLst/>
          </a:prstGeom>
          <a:solidFill>
            <a:schemeClr val="bg1"/>
          </a:solidFill>
          <a:ln>
            <a:noFill/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1400"/>
              <a:t>API 3</a:t>
            </a:r>
            <a:endParaRPr lang="en-GB" sz="1600"/>
          </a:p>
        </p:txBody>
      </p:sp>
      <p:sp>
        <p:nvSpPr>
          <p:cNvPr id="49" name="TekstSylinder 33">
            <a:extLst>
              <a:ext uri="{FF2B5EF4-FFF2-40B4-BE49-F238E27FC236}">
                <a16:creationId xmlns:a16="http://schemas.microsoft.com/office/drawing/2014/main" id="{0253A0EF-E0A4-1225-D8BB-EEF59E032338}"/>
              </a:ext>
            </a:extLst>
          </p:cNvPr>
          <p:cNvSpPr txBox="1"/>
          <p:nvPr/>
        </p:nvSpPr>
        <p:spPr>
          <a:xfrm>
            <a:off x="4412147" y="2331100"/>
            <a:ext cx="558166" cy="307777"/>
          </a:xfrm>
          <a:prstGeom prst="rect">
            <a:avLst/>
          </a:prstGeom>
          <a:solidFill>
            <a:schemeClr val="bg1"/>
          </a:solidFill>
          <a:ln>
            <a:noFill/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1400"/>
              <a:t>API 2</a:t>
            </a:r>
            <a:endParaRPr lang="en-GB" sz="1600"/>
          </a:p>
        </p:txBody>
      </p:sp>
      <p:sp>
        <p:nvSpPr>
          <p:cNvPr id="50" name="TekstSylinder 34">
            <a:extLst>
              <a:ext uri="{FF2B5EF4-FFF2-40B4-BE49-F238E27FC236}">
                <a16:creationId xmlns:a16="http://schemas.microsoft.com/office/drawing/2014/main" id="{FC6796F9-86A5-A367-442F-3EE047D599C4}"/>
              </a:ext>
            </a:extLst>
          </p:cNvPr>
          <p:cNvSpPr txBox="1"/>
          <p:nvPr/>
        </p:nvSpPr>
        <p:spPr>
          <a:xfrm>
            <a:off x="5074843" y="2907977"/>
            <a:ext cx="558166" cy="307777"/>
          </a:xfrm>
          <a:prstGeom prst="rect">
            <a:avLst/>
          </a:prstGeom>
          <a:solidFill>
            <a:schemeClr val="bg1"/>
          </a:solidFill>
          <a:ln>
            <a:noFill/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1400"/>
              <a:t>API 6</a:t>
            </a:r>
            <a:endParaRPr lang="en-GB" sz="1600"/>
          </a:p>
        </p:txBody>
      </p:sp>
      <p:cxnSp>
        <p:nvCxnSpPr>
          <p:cNvPr id="51" name="Kobling: vinkel 39">
            <a:extLst>
              <a:ext uri="{FF2B5EF4-FFF2-40B4-BE49-F238E27FC236}">
                <a16:creationId xmlns:a16="http://schemas.microsoft.com/office/drawing/2014/main" id="{DEC3AB48-7BD4-DD95-4B25-00C5CA7ADA82}"/>
              </a:ext>
            </a:extLst>
          </p:cNvPr>
          <p:cNvCxnSpPr>
            <a:cxnSpLocks/>
            <a:stCxn id="10" idx="2"/>
            <a:endCxn id="95" idx="0"/>
          </p:cNvCxnSpPr>
          <p:nvPr/>
        </p:nvCxnSpPr>
        <p:spPr>
          <a:xfrm rot="5400000">
            <a:off x="3501306" y="4009796"/>
            <a:ext cx="591063" cy="67195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ktangel 3">
            <a:extLst>
              <a:ext uri="{FF2B5EF4-FFF2-40B4-BE49-F238E27FC236}">
                <a16:creationId xmlns:a16="http://schemas.microsoft.com/office/drawing/2014/main" id="{CBF26CFF-9250-0C71-AB4A-E27C60885321}"/>
              </a:ext>
            </a:extLst>
          </p:cNvPr>
          <p:cNvSpPr/>
          <p:nvPr/>
        </p:nvSpPr>
        <p:spPr>
          <a:xfrm>
            <a:off x="1195089" y="3733660"/>
            <a:ext cx="1715238" cy="2284113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GB" sz="1200"/>
              <a:t>NAVTOR</a:t>
            </a:r>
            <a:br>
              <a:rPr lang="en-GB" sz="1200"/>
            </a:br>
            <a:r>
              <a:rPr lang="en-GB" sz="1200"/>
              <a:t>(Master)</a:t>
            </a:r>
          </a:p>
        </p:txBody>
      </p:sp>
      <p:sp>
        <p:nvSpPr>
          <p:cNvPr id="53" name="Rektangel: avrundede hjørner 9">
            <a:extLst>
              <a:ext uri="{FF2B5EF4-FFF2-40B4-BE49-F238E27FC236}">
                <a16:creationId xmlns:a16="http://schemas.microsoft.com/office/drawing/2014/main" id="{0D344C21-D5A2-7ECC-FCD6-31CEF4B24FCF}"/>
              </a:ext>
            </a:extLst>
          </p:cNvPr>
          <p:cNvSpPr/>
          <p:nvPr/>
        </p:nvSpPr>
        <p:spPr>
          <a:xfrm>
            <a:off x="1237124" y="3310180"/>
            <a:ext cx="821718" cy="468395"/>
          </a:xfrm>
          <a:prstGeom prst="roundRect">
            <a:avLst/>
          </a:prstGeom>
          <a:solidFill>
            <a:schemeClr val="bg2">
              <a:lumMod val="6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900"/>
              <a:t>Master data API</a:t>
            </a:r>
          </a:p>
        </p:txBody>
      </p:sp>
      <p:sp>
        <p:nvSpPr>
          <p:cNvPr id="54" name="Rektangel: avrundede hjørner 47">
            <a:extLst>
              <a:ext uri="{FF2B5EF4-FFF2-40B4-BE49-F238E27FC236}">
                <a16:creationId xmlns:a16="http://schemas.microsoft.com/office/drawing/2014/main" id="{E3F56E79-ECF5-7994-EA86-C80E4394150C}"/>
              </a:ext>
            </a:extLst>
          </p:cNvPr>
          <p:cNvSpPr/>
          <p:nvPr/>
        </p:nvSpPr>
        <p:spPr>
          <a:xfrm rot="5400000">
            <a:off x="775673" y="4401331"/>
            <a:ext cx="1487278" cy="202093"/>
          </a:xfrm>
          <a:prstGeom prst="roundRect">
            <a:avLst/>
          </a:prstGeom>
          <a:solidFill>
            <a:schemeClr val="bg2">
              <a:lumMod val="6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1000"/>
              <a:t>Items. BO Mastered * </a:t>
            </a:r>
          </a:p>
        </p:txBody>
      </p:sp>
      <p:sp>
        <p:nvSpPr>
          <p:cNvPr id="55" name="Rektangel: avrundede hjørner 48">
            <a:extLst>
              <a:ext uri="{FF2B5EF4-FFF2-40B4-BE49-F238E27FC236}">
                <a16:creationId xmlns:a16="http://schemas.microsoft.com/office/drawing/2014/main" id="{DEB690DA-9005-F167-269E-7E87ADD16A5A}"/>
              </a:ext>
            </a:extLst>
          </p:cNvPr>
          <p:cNvSpPr/>
          <p:nvPr/>
        </p:nvSpPr>
        <p:spPr>
          <a:xfrm rot="5400000">
            <a:off x="991785" y="4411980"/>
            <a:ext cx="1489425" cy="188006"/>
          </a:xfrm>
          <a:prstGeom prst="roundRect">
            <a:avLst/>
          </a:prstGeom>
          <a:solidFill>
            <a:schemeClr val="bg2">
              <a:lumMod val="6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1000"/>
              <a:t>Dimensions *</a:t>
            </a:r>
          </a:p>
        </p:txBody>
      </p:sp>
      <p:sp>
        <p:nvSpPr>
          <p:cNvPr id="56" name="Rektangel: avrundede hjørner 55">
            <a:extLst>
              <a:ext uri="{FF2B5EF4-FFF2-40B4-BE49-F238E27FC236}">
                <a16:creationId xmlns:a16="http://schemas.microsoft.com/office/drawing/2014/main" id="{8E9AB7D1-5A16-63D8-8A07-793E1A822DAD}"/>
              </a:ext>
            </a:extLst>
          </p:cNvPr>
          <p:cNvSpPr/>
          <p:nvPr/>
        </p:nvSpPr>
        <p:spPr>
          <a:xfrm rot="5400000">
            <a:off x="1204691" y="4407303"/>
            <a:ext cx="1489423" cy="188006"/>
          </a:xfrm>
          <a:prstGeom prst="roundRect">
            <a:avLst/>
          </a:prstGeom>
          <a:solidFill>
            <a:schemeClr val="bg2">
              <a:lumMod val="6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1000"/>
              <a:t>Customers BO=Master</a:t>
            </a:r>
          </a:p>
        </p:txBody>
      </p:sp>
      <p:cxnSp>
        <p:nvCxnSpPr>
          <p:cNvPr id="57" name="Kobling: vinkel 22">
            <a:extLst>
              <a:ext uri="{FF2B5EF4-FFF2-40B4-BE49-F238E27FC236}">
                <a16:creationId xmlns:a16="http://schemas.microsoft.com/office/drawing/2014/main" id="{C47215D4-45AB-A3F8-E157-45A18BD013B3}"/>
              </a:ext>
            </a:extLst>
          </p:cNvPr>
          <p:cNvCxnSpPr>
            <a:cxnSpLocks/>
            <a:stCxn id="52" idx="2"/>
            <a:endCxn id="9" idx="2"/>
          </p:cNvCxnSpPr>
          <p:nvPr/>
        </p:nvCxnSpPr>
        <p:spPr>
          <a:xfrm rot="16200000" flipH="1">
            <a:off x="3101265" y="4969216"/>
            <a:ext cx="12700" cy="2097114"/>
          </a:xfrm>
          <a:prstGeom prst="bentConnector3">
            <a:avLst>
              <a:gd name="adj1" fmla="val 1800000"/>
            </a:avLst>
          </a:prstGeom>
          <a:ln w="31750">
            <a:solidFill>
              <a:schemeClr val="accent1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8" name="Kobling: vinkel 30">
            <a:extLst>
              <a:ext uri="{FF2B5EF4-FFF2-40B4-BE49-F238E27FC236}">
                <a16:creationId xmlns:a16="http://schemas.microsoft.com/office/drawing/2014/main" id="{5952413F-E937-DF68-C762-137E2A9C0262}"/>
              </a:ext>
            </a:extLst>
          </p:cNvPr>
          <p:cNvCxnSpPr>
            <a:cxnSpLocks/>
          </p:cNvCxnSpPr>
          <p:nvPr/>
        </p:nvCxnSpPr>
        <p:spPr>
          <a:xfrm rot="16200000" flipH="1">
            <a:off x="4959167" y="3085190"/>
            <a:ext cx="23662" cy="5836580"/>
          </a:xfrm>
          <a:prstGeom prst="bentConnector3">
            <a:avLst>
              <a:gd name="adj1" fmla="val 1066106"/>
            </a:avLst>
          </a:prstGeom>
          <a:ln w="31750">
            <a:solidFill>
              <a:schemeClr val="accent1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59" name="TekstSylinder 45">
            <a:extLst>
              <a:ext uri="{FF2B5EF4-FFF2-40B4-BE49-F238E27FC236}">
                <a16:creationId xmlns:a16="http://schemas.microsoft.com/office/drawing/2014/main" id="{6C0249E0-864C-83E3-239B-B7E6C2C59350}"/>
              </a:ext>
            </a:extLst>
          </p:cNvPr>
          <p:cNvSpPr txBox="1"/>
          <p:nvPr/>
        </p:nvSpPr>
        <p:spPr>
          <a:xfrm rot="16200000">
            <a:off x="-207559" y="3875812"/>
            <a:ext cx="243650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>
                <a:solidFill>
                  <a:schemeClr val="accent1"/>
                </a:solidFill>
              </a:rPr>
              <a:t>Norwegian environment</a:t>
            </a:r>
          </a:p>
        </p:txBody>
      </p:sp>
      <p:sp>
        <p:nvSpPr>
          <p:cNvPr id="60" name="Rektangel: avrundede hjørner 16">
            <a:extLst>
              <a:ext uri="{FF2B5EF4-FFF2-40B4-BE49-F238E27FC236}">
                <a16:creationId xmlns:a16="http://schemas.microsoft.com/office/drawing/2014/main" id="{16FE0507-6D83-4487-D5D8-5ED2C94EC496}"/>
              </a:ext>
            </a:extLst>
          </p:cNvPr>
          <p:cNvSpPr/>
          <p:nvPr/>
        </p:nvSpPr>
        <p:spPr>
          <a:xfrm>
            <a:off x="6009116" y="3309224"/>
            <a:ext cx="976442" cy="457805"/>
          </a:xfrm>
          <a:prstGeom prst="round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900"/>
              <a:t>Order Return</a:t>
            </a:r>
          </a:p>
        </p:txBody>
      </p:sp>
      <p:sp>
        <p:nvSpPr>
          <p:cNvPr id="61" name="Rektangel: avrundede hjørner 18">
            <a:extLst>
              <a:ext uri="{FF2B5EF4-FFF2-40B4-BE49-F238E27FC236}">
                <a16:creationId xmlns:a16="http://schemas.microsoft.com/office/drawing/2014/main" id="{9EB579F3-86AD-228F-EEBE-5D44F8011F26}"/>
              </a:ext>
            </a:extLst>
          </p:cNvPr>
          <p:cNvSpPr/>
          <p:nvPr/>
        </p:nvSpPr>
        <p:spPr>
          <a:xfrm>
            <a:off x="5996576" y="3858121"/>
            <a:ext cx="996996" cy="284538"/>
          </a:xfrm>
          <a:prstGeom prst="round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100" err="1"/>
              <a:t>Returnorder</a:t>
            </a:r>
            <a:endParaRPr lang="en-GB" sz="110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9123FE26-AD06-F01B-11C1-9A594750AF92}"/>
              </a:ext>
            </a:extLst>
          </p:cNvPr>
          <p:cNvSpPr txBox="1"/>
          <p:nvPr/>
        </p:nvSpPr>
        <p:spPr>
          <a:xfrm>
            <a:off x="10123915" y="3674254"/>
            <a:ext cx="1406154" cy="215444"/>
          </a:xfrm>
          <a:prstGeom prst="rect">
            <a:avLst/>
          </a:prstGeom>
          <a:solidFill>
            <a:schemeClr val="accent4">
              <a:lumMod val="20000"/>
              <a:lumOff val="80000"/>
              <a:alpha val="22000"/>
            </a:schemeClr>
          </a:solidFill>
          <a:ln>
            <a:prstDash val="sysDash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/>
              <a:t>Cancel only until shipped</a:t>
            </a:r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1CD53F96-E258-EFAC-A0A3-C52AEDE24FED}"/>
              </a:ext>
            </a:extLst>
          </p:cNvPr>
          <p:cNvCxnSpPr>
            <a:cxnSpLocks/>
            <a:stCxn id="62" idx="1"/>
            <a:endCxn id="14" idx="3"/>
          </p:cNvCxnSpPr>
          <p:nvPr/>
        </p:nvCxnSpPr>
        <p:spPr>
          <a:xfrm flipH="1" flipV="1">
            <a:off x="9768197" y="3574763"/>
            <a:ext cx="355718" cy="207213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ktangel 5">
            <a:extLst>
              <a:ext uri="{FF2B5EF4-FFF2-40B4-BE49-F238E27FC236}">
                <a16:creationId xmlns:a16="http://schemas.microsoft.com/office/drawing/2014/main" id="{708B1F44-8496-7C67-2FC7-9D5C0770A683}"/>
              </a:ext>
            </a:extLst>
          </p:cNvPr>
          <p:cNvSpPr/>
          <p:nvPr/>
        </p:nvSpPr>
        <p:spPr>
          <a:xfrm>
            <a:off x="3338705" y="1857824"/>
            <a:ext cx="985311" cy="36443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200"/>
              <a:t>Master data</a:t>
            </a:r>
          </a:p>
        </p:txBody>
      </p:sp>
      <p:sp>
        <p:nvSpPr>
          <p:cNvPr id="65" name="Rektangel 5">
            <a:extLst>
              <a:ext uri="{FF2B5EF4-FFF2-40B4-BE49-F238E27FC236}">
                <a16:creationId xmlns:a16="http://schemas.microsoft.com/office/drawing/2014/main" id="{97DF86DD-F16A-7FA1-7939-945E5D833A99}"/>
              </a:ext>
            </a:extLst>
          </p:cNvPr>
          <p:cNvSpPr/>
          <p:nvPr/>
        </p:nvSpPr>
        <p:spPr>
          <a:xfrm>
            <a:off x="4367654" y="1856281"/>
            <a:ext cx="1106237" cy="35744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200"/>
              <a:t>Invoicing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01859578-793C-F63A-C168-9EC2104626E4}"/>
              </a:ext>
            </a:extLst>
          </p:cNvPr>
          <p:cNvSpPr/>
          <p:nvPr/>
        </p:nvSpPr>
        <p:spPr>
          <a:xfrm>
            <a:off x="2123787" y="3842440"/>
            <a:ext cx="698096" cy="280868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"/>
              <a:t>Availability data for all drones</a:t>
            </a:r>
          </a:p>
        </p:txBody>
      </p:sp>
      <p:sp>
        <p:nvSpPr>
          <p:cNvPr id="67" name="Rektangel 5">
            <a:extLst>
              <a:ext uri="{FF2B5EF4-FFF2-40B4-BE49-F238E27FC236}">
                <a16:creationId xmlns:a16="http://schemas.microsoft.com/office/drawing/2014/main" id="{CFCC2468-556B-5C78-F0C7-3AE4106AE7ED}"/>
              </a:ext>
            </a:extLst>
          </p:cNvPr>
          <p:cNvSpPr/>
          <p:nvPr/>
        </p:nvSpPr>
        <p:spPr>
          <a:xfrm>
            <a:off x="5536086" y="1857824"/>
            <a:ext cx="1106237" cy="35453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200"/>
              <a:t>Shipping</a:t>
            </a:r>
          </a:p>
        </p:txBody>
      </p:sp>
      <p:sp>
        <p:nvSpPr>
          <p:cNvPr id="68" name="TekstSylinder 34">
            <a:extLst>
              <a:ext uri="{FF2B5EF4-FFF2-40B4-BE49-F238E27FC236}">
                <a16:creationId xmlns:a16="http://schemas.microsoft.com/office/drawing/2014/main" id="{3D29E50C-99A0-2983-66CD-92C64D9EE093}"/>
              </a:ext>
            </a:extLst>
          </p:cNvPr>
          <p:cNvSpPr txBox="1"/>
          <p:nvPr/>
        </p:nvSpPr>
        <p:spPr>
          <a:xfrm>
            <a:off x="6011805" y="2554809"/>
            <a:ext cx="558166" cy="3077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1400"/>
              <a:t>API 7</a:t>
            </a:r>
            <a:endParaRPr lang="en-GB" sz="1600"/>
          </a:p>
        </p:txBody>
      </p:sp>
      <p:sp>
        <p:nvSpPr>
          <p:cNvPr id="69" name="Rektangel: avrundede hjørner 18">
            <a:extLst>
              <a:ext uri="{FF2B5EF4-FFF2-40B4-BE49-F238E27FC236}">
                <a16:creationId xmlns:a16="http://schemas.microsoft.com/office/drawing/2014/main" id="{1A1EBE95-D14D-0054-4BDA-973281732CDB}"/>
              </a:ext>
            </a:extLst>
          </p:cNvPr>
          <p:cNvSpPr/>
          <p:nvPr/>
        </p:nvSpPr>
        <p:spPr>
          <a:xfrm>
            <a:off x="5996576" y="4265210"/>
            <a:ext cx="996996" cy="284538"/>
          </a:xfrm>
          <a:prstGeom prst="round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100"/>
              <a:t>Receipt</a:t>
            </a:r>
          </a:p>
        </p:txBody>
      </p:sp>
      <p:sp>
        <p:nvSpPr>
          <p:cNvPr id="70" name="Rektangel: avrundede hjørner 84">
            <a:extLst>
              <a:ext uri="{FF2B5EF4-FFF2-40B4-BE49-F238E27FC236}">
                <a16:creationId xmlns:a16="http://schemas.microsoft.com/office/drawing/2014/main" id="{CA6D40BA-984D-CF52-D9B5-34F878F8AB47}"/>
              </a:ext>
            </a:extLst>
          </p:cNvPr>
          <p:cNvSpPr/>
          <p:nvPr/>
        </p:nvSpPr>
        <p:spPr>
          <a:xfrm>
            <a:off x="7338522" y="5416237"/>
            <a:ext cx="738407" cy="36914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100"/>
              <a:t>Credit Memo</a:t>
            </a:r>
          </a:p>
        </p:txBody>
      </p:sp>
      <p:sp>
        <p:nvSpPr>
          <p:cNvPr id="71" name="Rektangel: avrundede hjørner 64">
            <a:extLst>
              <a:ext uri="{FF2B5EF4-FFF2-40B4-BE49-F238E27FC236}">
                <a16:creationId xmlns:a16="http://schemas.microsoft.com/office/drawing/2014/main" id="{C788CF88-801B-2B00-6304-09C37A64D767}"/>
              </a:ext>
            </a:extLst>
          </p:cNvPr>
          <p:cNvSpPr/>
          <p:nvPr/>
        </p:nvSpPr>
        <p:spPr>
          <a:xfrm>
            <a:off x="6469537" y="1165798"/>
            <a:ext cx="1209690" cy="36443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900"/>
              <a:t>Order fulfilment API</a:t>
            </a:r>
          </a:p>
        </p:txBody>
      </p: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6BE1B226-F470-FB28-AFC2-98DA6477122E}"/>
              </a:ext>
            </a:extLst>
          </p:cNvPr>
          <p:cNvCxnSpPr>
            <a:cxnSpLocks/>
            <a:stCxn id="60" idx="2"/>
            <a:endCxn id="61" idx="0"/>
          </p:cNvCxnSpPr>
          <p:nvPr/>
        </p:nvCxnSpPr>
        <p:spPr>
          <a:xfrm flipH="1">
            <a:off x="6495074" y="3767029"/>
            <a:ext cx="2263" cy="910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CCE79B69-47E1-A297-410A-24D2430DE467}"/>
              </a:ext>
            </a:extLst>
          </p:cNvPr>
          <p:cNvCxnSpPr>
            <a:cxnSpLocks/>
            <a:stCxn id="61" idx="2"/>
            <a:endCxn id="69" idx="0"/>
          </p:cNvCxnSpPr>
          <p:nvPr/>
        </p:nvCxnSpPr>
        <p:spPr>
          <a:xfrm>
            <a:off x="6495074" y="4142659"/>
            <a:ext cx="0" cy="1225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Kobling: buet 92">
            <a:extLst>
              <a:ext uri="{FF2B5EF4-FFF2-40B4-BE49-F238E27FC236}">
                <a16:creationId xmlns:a16="http://schemas.microsoft.com/office/drawing/2014/main" id="{B6C922B6-95F6-DB4B-758C-C1B1FE6C5AF7}"/>
              </a:ext>
            </a:extLst>
          </p:cNvPr>
          <p:cNvCxnSpPr>
            <a:cxnSpLocks/>
            <a:stCxn id="69" idx="3"/>
            <a:endCxn id="70" idx="0"/>
          </p:cNvCxnSpPr>
          <p:nvPr/>
        </p:nvCxnSpPr>
        <p:spPr>
          <a:xfrm>
            <a:off x="6993572" y="4407479"/>
            <a:ext cx="714154" cy="1008758"/>
          </a:xfrm>
          <a:prstGeom prst="curvedConnector2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Kobling: buet 92">
            <a:extLst>
              <a:ext uri="{FF2B5EF4-FFF2-40B4-BE49-F238E27FC236}">
                <a16:creationId xmlns:a16="http://schemas.microsoft.com/office/drawing/2014/main" id="{C23F794C-1890-0FDB-8AB4-242AE3D9182C}"/>
              </a:ext>
            </a:extLst>
          </p:cNvPr>
          <p:cNvCxnSpPr>
            <a:cxnSpLocks/>
            <a:stCxn id="70" idx="2"/>
            <a:endCxn id="37" idx="3"/>
          </p:cNvCxnSpPr>
          <p:nvPr/>
        </p:nvCxnSpPr>
        <p:spPr>
          <a:xfrm rot="5400000">
            <a:off x="6495729" y="5378860"/>
            <a:ext cx="805473" cy="1618522"/>
          </a:xfrm>
          <a:prstGeom prst="curvedConnector2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Kobling: buet 62">
            <a:extLst>
              <a:ext uri="{FF2B5EF4-FFF2-40B4-BE49-F238E27FC236}">
                <a16:creationId xmlns:a16="http://schemas.microsoft.com/office/drawing/2014/main" id="{3697E6DF-4585-598E-C3AF-119D0C25A686}"/>
              </a:ext>
            </a:extLst>
          </p:cNvPr>
          <p:cNvCxnSpPr>
            <a:cxnSpLocks/>
            <a:stCxn id="69" idx="3"/>
            <a:endCxn id="71" idx="2"/>
          </p:cNvCxnSpPr>
          <p:nvPr/>
        </p:nvCxnSpPr>
        <p:spPr>
          <a:xfrm flipV="1">
            <a:off x="6993572" y="1530232"/>
            <a:ext cx="80810" cy="2877247"/>
          </a:xfrm>
          <a:prstGeom prst="curved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>
            <a:extLst>
              <a:ext uri="{FF2B5EF4-FFF2-40B4-BE49-F238E27FC236}">
                <a16:creationId xmlns:a16="http://schemas.microsoft.com/office/drawing/2014/main" id="{24656257-6ABA-F706-4881-BF17056B022F}"/>
              </a:ext>
            </a:extLst>
          </p:cNvPr>
          <p:cNvSpPr txBox="1"/>
          <p:nvPr/>
        </p:nvSpPr>
        <p:spPr>
          <a:xfrm>
            <a:off x="9754457" y="1217667"/>
            <a:ext cx="2080491" cy="954107"/>
          </a:xfrm>
          <a:prstGeom prst="rect">
            <a:avLst/>
          </a:prstGeom>
          <a:solidFill>
            <a:schemeClr val="accent4">
              <a:lumMod val="20000"/>
              <a:lumOff val="80000"/>
              <a:alpha val="22000"/>
            </a:schemeClr>
          </a:solidFill>
          <a:ln>
            <a:prstDash val="sysDash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/>
              <a:t>Order type (Local invoicing or not)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/>
              <a:t>Customer Price, discount, and currency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/>
              <a:t>IC Price (always USD)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/>
              <a:t>Shipping grouping key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/>
              <a:t>Delivery Address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/>
              <a:t>Planned Shipping Date.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11667B28-0A56-F10D-81AD-4FE0ED50277C}"/>
              </a:ext>
            </a:extLst>
          </p:cNvPr>
          <p:cNvSpPr txBox="1"/>
          <p:nvPr/>
        </p:nvSpPr>
        <p:spPr>
          <a:xfrm>
            <a:off x="9813987" y="6231310"/>
            <a:ext cx="1389452" cy="584775"/>
          </a:xfrm>
          <a:prstGeom prst="rect">
            <a:avLst/>
          </a:prstGeom>
          <a:solidFill>
            <a:schemeClr val="tx1">
              <a:lumMod val="65000"/>
              <a:lumOff val="35000"/>
              <a:alpha val="22000"/>
            </a:schemeClr>
          </a:solidFill>
          <a:ln>
            <a:solidFill>
              <a:schemeClr val="tx1"/>
            </a:solidFill>
            <a:prstDash val="sysDash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/>
              <a:t>Labels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/>
              <a:t>Picking list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/>
              <a:t>Transport documents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/>
              <a:t>Tracking No</a:t>
            </a:r>
          </a:p>
        </p:txBody>
      </p: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0321CB56-18D2-86B5-2D3D-B46D3957BE91}"/>
              </a:ext>
            </a:extLst>
          </p:cNvPr>
          <p:cNvCxnSpPr>
            <a:cxnSpLocks/>
            <a:stCxn id="80" idx="0"/>
          </p:cNvCxnSpPr>
          <p:nvPr/>
        </p:nvCxnSpPr>
        <p:spPr>
          <a:xfrm flipH="1" flipV="1">
            <a:off x="9365521" y="5494690"/>
            <a:ext cx="1143192" cy="7366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2" name="TextBox 81">
            <a:extLst>
              <a:ext uri="{FF2B5EF4-FFF2-40B4-BE49-F238E27FC236}">
                <a16:creationId xmlns:a16="http://schemas.microsoft.com/office/drawing/2014/main" id="{D7EE5A68-E39B-DB7D-B9A4-47DC026113F8}"/>
              </a:ext>
            </a:extLst>
          </p:cNvPr>
          <p:cNvSpPr txBox="1"/>
          <p:nvPr/>
        </p:nvSpPr>
        <p:spPr>
          <a:xfrm>
            <a:off x="94074" y="1289649"/>
            <a:ext cx="1611216" cy="1569660"/>
          </a:xfrm>
          <a:prstGeom prst="rect">
            <a:avLst/>
          </a:prstGeom>
          <a:solidFill>
            <a:schemeClr val="accent4">
              <a:lumMod val="20000"/>
              <a:lumOff val="80000"/>
              <a:alpha val="22000"/>
            </a:schemeClr>
          </a:solidFill>
          <a:ln>
            <a:prstDash val="sysDash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/>
              <a:t>BO is item master. </a:t>
            </a:r>
            <a:br>
              <a:rPr lang="en-GB" sz="800"/>
            </a:br>
            <a:r>
              <a:rPr lang="en-GB" sz="800"/>
              <a:t>New items are generated in BO and pushed to BC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/>
              <a:t>A select number of fields will be allowed to be updated from BC or exist only in BC to make procurement and order processing more efficient.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/>
              <a:t>Selected fields will be pushed to BO when changed in BC.</a:t>
            </a:r>
          </a:p>
        </p:txBody>
      </p: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CD31E2AE-7758-E06D-6BD9-2B95F72D4CF8}"/>
              </a:ext>
            </a:extLst>
          </p:cNvPr>
          <p:cNvCxnSpPr>
            <a:cxnSpLocks/>
            <a:stCxn id="82" idx="2"/>
            <a:endCxn id="54" idx="1"/>
          </p:cNvCxnSpPr>
          <p:nvPr/>
        </p:nvCxnSpPr>
        <p:spPr>
          <a:xfrm>
            <a:off x="899682" y="2859309"/>
            <a:ext cx="619630" cy="8994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Rektangel: avrundede hjørner 48">
            <a:extLst>
              <a:ext uri="{FF2B5EF4-FFF2-40B4-BE49-F238E27FC236}">
                <a16:creationId xmlns:a16="http://schemas.microsoft.com/office/drawing/2014/main" id="{85B9C7B3-209D-7957-3665-230A642EE530}"/>
              </a:ext>
            </a:extLst>
          </p:cNvPr>
          <p:cNvSpPr/>
          <p:nvPr/>
        </p:nvSpPr>
        <p:spPr>
          <a:xfrm>
            <a:off x="2070839" y="4920481"/>
            <a:ext cx="818741" cy="329520"/>
          </a:xfrm>
          <a:prstGeom prst="roundRect">
            <a:avLst/>
          </a:prstGeom>
          <a:solidFill>
            <a:schemeClr val="bg2">
              <a:lumMod val="6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1100"/>
              <a:t>Vendors</a:t>
            </a:r>
          </a:p>
        </p:txBody>
      </p:sp>
      <p:sp>
        <p:nvSpPr>
          <p:cNvPr id="85" name="Rektangel: avrundede hjørner 12">
            <a:extLst>
              <a:ext uri="{FF2B5EF4-FFF2-40B4-BE49-F238E27FC236}">
                <a16:creationId xmlns:a16="http://schemas.microsoft.com/office/drawing/2014/main" id="{A29D8BF2-1583-15FD-703C-D882B37E5A28}"/>
              </a:ext>
            </a:extLst>
          </p:cNvPr>
          <p:cNvSpPr/>
          <p:nvPr/>
        </p:nvSpPr>
        <p:spPr>
          <a:xfrm>
            <a:off x="2101492" y="3308279"/>
            <a:ext cx="768859" cy="46324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900"/>
              <a:t>Availability</a:t>
            </a:r>
            <a:br>
              <a:rPr lang="en-GB" sz="900"/>
            </a:br>
            <a:r>
              <a:rPr lang="en-GB" sz="900"/>
              <a:t>API</a:t>
            </a:r>
          </a:p>
        </p:txBody>
      </p:sp>
      <p:cxnSp>
        <p:nvCxnSpPr>
          <p:cNvPr id="86" name="Kobling: buet 28">
            <a:extLst>
              <a:ext uri="{FF2B5EF4-FFF2-40B4-BE49-F238E27FC236}">
                <a16:creationId xmlns:a16="http://schemas.microsoft.com/office/drawing/2014/main" id="{065D78FB-147A-DD48-AFB1-9B6DA4BFC729}"/>
              </a:ext>
            </a:extLst>
          </p:cNvPr>
          <p:cNvCxnSpPr>
            <a:cxnSpLocks/>
            <a:stCxn id="34" idx="1"/>
            <a:endCxn id="35" idx="3"/>
          </p:cNvCxnSpPr>
          <p:nvPr/>
        </p:nvCxnSpPr>
        <p:spPr>
          <a:xfrm rot="10800000">
            <a:off x="5034375" y="4133733"/>
            <a:ext cx="913659" cy="958699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kstSylinder 37">
            <a:extLst>
              <a:ext uri="{FF2B5EF4-FFF2-40B4-BE49-F238E27FC236}">
                <a16:creationId xmlns:a16="http://schemas.microsoft.com/office/drawing/2014/main" id="{B8C7F63A-8C7D-72CE-E80E-16166FA5F6FF}"/>
              </a:ext>
            </a:extLst>
          </p:cNvPr>
          <p:cNvSpPr txBox="1"/>
          <p:nvPr/>
        </p:nvSpPr>
        <p:spPr>
          <a:xfrm>
            <a:off x="5272851" y="4376959"/>
            <a:ext cx="556191" cy="523220"/>
          </a:xfrm>
          <a:prstGeom prst="rect">
            <a:avLst/>
          </a:prstGeom>
          <a:solidFill>
            <a:schemeClr val="bg1"/>
          </a:solidFill>
          <a:ln>
            <a:noFill/>
            <a:prstDash val="sysDot"/>
          </a:ln>
        </p:spPr>
        <p:txBody>
          <a:bodyPr wrap="square" rtlCol="0">
            <a:spAutoFit/>
          </a:bodyPr>
          <a:lstStyle/>
          <a:p>
            <a:r>
              <a:rPr lang="en-GB" sz="1400"/>
              <a:t>MS ICT</a:t>
            </a:r>
            <a:endParaRPr lang="en-GB" sz="1600"/>
          </a:p>
        </p:txBody>
      </p:sp>
      <p:sp>
        <p:nvSpPr>
          <p:cNvPr id="88" name="Rektangel: avrundede hjørner 18">
            <a:extLst>
              <a:ext uri="{FF2B5EF4-FFF2-40B4-BE49-F238E27FC236}">
                <a16:creationId xmlns:a16="http://schemas.microsoft.com/office/drawing/2014/main" id="{5449F0D4-A137-91A0-A407-A736E037F196}"/>
              </a:ext>
            </a:extLst>
          </p:cNvPr>
          <p:cNvSpPr/>
          <p:nvPr/>
        </p:nvSpPr>
        <p:spPr>
          <a:xfrm>
            <a:off x="8776516" y="4438529"/>
            <a:ext cx="985249" cy="284533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/>
              <a:t>Sales Order</a:t>
            </a:r>
          </a:p>
        </p:txBody>
      </p:sp>
      <p:cxnSp>
        <p:nvCxnSpPr>
          <p:cNvPr id="89" name="Kobling: vinkel 42">
            <a:extLst>
              <a:ext uri="{FF2B5EF4-FFF2-40B4-BE49-F238E27FC236}">
                <a16:creationId xmlns:a16="http://schemas.microsoft.com/office/drawing/2014/main" id="{A1A24D39-C72E-8DE6-FF5B-E2F81AAD7B19}"/>
              </a:ext>
            </a:extLst>
          </p:cNvPr>
          <p:cNvCxnSpPr>
            <a:cxnSpLocks/>
            <a:stCxn id="88" idx="2"/>
            <a:endCxn id="20" idx="0"/>
          </p:cNvCxnSpPr>
          <p:nvPr/>
        </p:nvCxnSpPr>
        <p:spPr>
          <a:xfrm rot="5400000">
            <a:off x="8812540" y="4737411"/>
            <a:ext cx="470950" cy="442253"/>
          </a:xfrm>
          <a:prstGeom prst="bentConnector3">
            <a:avLst/>
          </a:prstGeom>
          <a:ln>
            <a:solidFill>
              <a:schemeClr val="accent2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Kobling: buet 21">
            <a:extLst>
              <a:ext uri="{FF2B5EF4-FFF2-40B4-BE49-F238E27FC236}">
                <a16:creationId xmlns:a16="http://schemas.microsoft.com/office/drawing/2014/main" id="{9B1463DD-3BF8-BC21-1844-B584875721DF}"/>
              </a:ext>
            </a:extLst>
          </p:cNvPr>
          <p:cNvCxnSpPr>
            <a:cxnSpLocks/>
            <a:stCxn id="13" idx="2"/>
            <a:endCxn id="88" idx="0"/>
          </p:cNvCxnSpPr>
          <p:nvPr/>
        </p:nvCxnSpPr>
        <p:spPr>
          <a:xfrm rot="16200000" flipH="1">
            <a:off x="8598788" y="3768175"/>
            <a:ext cx="628091" cy="712615"/>
          </a:xfrm>
          <a:prstGeom prst="curvedConnector3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>
            <a:extLst>
              <a:ext uri="{FF2B5EF4-FFF2-40B4-BE49-F238E27FC236}">
                <a16:creationId xmlns:a16="http://schemas.microsoft.com/office/drawing/2014/main" id="{D77E27C1-51D9-0CFC-7DF1-8C6D2DB3602C}"/>
              </a:ext>
            </a:extLst>
          </p:cNvPr>
          <p:cNvSpPr txBox="1"/>
          <p:nvPr/>
        </p:nvSpPr>
        <p:spPr>
          <a:xfrm>
            <a:off x="10237674" y="4470452"/>
            <a:ext cx="1077539" cy="215444"/>
          </a:xfrm>
          <a:prstGeom prst="rect">
            <a:avLst/>
          </a:prstGeom>
          <a:solidFill>
            <a:schemeClr val="accent4">
              <a:lumMod val="20000"/>
              <a:lumOff val="80000"/>
              <a:alpha val="22000"/>
            </a:schemeClr>
          </a:solidFill>
          <a:ln>
            <a:prstDash val="sysDash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800"/>
              <a:t>Combined Shipments</a:t>
            </a:r>
          </a:p>
        </p:txBody>
      </p: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C6825F78-3EE0-67EF-BBFA-5C6A4235E8C5}"/>
              </a:ext>
            </a:extLst>
          </p:cNvPr>
          <p:cNvCxnSpPr>
            <a:cxnSpLocks/>
            <a:stCxn id="91" idx="1"/>
          </p:cNvCxnSpPr>
          <p:nvPr/>
        </p:nvCxnSpPr>
        <p:spPr>
          <a:xfrm flipH="1">
            <a:off x="9295930" y="4578174"/>
            <a:ext cx="941744" cy="240404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92">
            <a:extLst>
              <a:ext uri="{FF2B5EF4-FFF2-40B4-BE49-F238E27FC236}">
                <a16:creationId xmlns:a16="http://schemas.microsoft.com/office/drawing/2014/main" id="{55027A6A-561C-8DF4-F570-DA5C089732AE}"/>
              </a:ext>
            </a:extLst>
          </p:cNvPr>
          <p:cNvSpPr txBox="1"/>
          <p:nvPr/>
        </p:nvSpPr>
        <p:spPr>
          <a:xfrm>
            <a:off x="3947755" y="4873709"/>
            <a:ext cx="956429" cy="338554"/>
          </a:xfrm>
          <a:prstGeom prst="rect">
            <a:avLst/>
          </a:prstGeom>
          <a:solidFill>
            <a:schemeClr val="accent3">
              <a:alpha val="22000"/>
            </a:schemeClr>
          </a:solidFill>
          <a:ln>
            <a:prstDash val="sysDash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800"/>
              <a:t>Invoice approval process</a:t>
            </a:r>
          </a:p>
        </p:txBody>
      </p:sp>
      <p:sp>
        <p:nvSpPr>
          <p:cNvPr id="94" name="Rektangel: avrundede hjørner 80">
            <a:extLst>
              <a:ext uri="{FF2B5EF4-FFF2-40B4-BE49-F238E27FC236}">
                <a16:creationId xmlns:a16="http://schemas.microsoft.com/office/drawing/2014/main" id="{0D216031-AA8E-3449-AAE6-4925C345CCBC}"/>
              </a:ext>
            </a:extLst>
          </p:cNvPr>
          <p:cNvSpPr/>
          <p:nvPr/>
        </p:nvSpPr>
        <p:spPr>
          <a:xfrm>
            <a:off x="3379369" y="4466044"/>
            <a:ext cx="928833" cy="23925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/>
              <a:t>Order</a:t>
            </a:r>
          </a:p>
        </p:txBody>
      </p:sp>
      <p:sp>
        <p:nvSpPr>
          <p:cNvPr id="95" name="Rektangel: avrundede hjørner 80">
            <a:extLst>
              <a:ext uri="{FF2B5EF4-FFF2-40B4-BE49-F238E27FC236}">
                <a16:creationId xmlns:a16="http://schemas.microsoft.com/office/drawing/2014/main" id="{B6224359-74A9-CB93-0A78-04182AE8CF7F}"/>
              </a:ext>
            </a:extLst>
          </p:cNvPr>
          <p:cNvSpPr/>
          <p:nvPr/>
        </p:nvSpPr>
        <p:spPr>
          <a:xfrm>
            <a:off x="3298822" y="4338925"/>
            <a:ext cx="928833" cy="23925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/>
              <a:t>Order</a:t>
            </a:r>
          </a:p>
        </p:txBody>
      </p:sp>
      <p:cxnSp>
        <p:nvCxnSpPr>
          <p:cNvPr id="96" name="Kobling: vinkel 39">
            <a:extLst>
              <a:ext uri="{FF2B5EF4-FFF2-40B4-BE49-F238E27FC236}">
                <a16:creationId xmlns:a16="http://schemas.microsoft.com/office/drawing/2014/main" id="{21690657-BA1B-E7A0-6893-C00C106AEE3D}"/>
              </a:ext>
            </a:extLst>
          </p:cNvPr>
          <p:cNvCxnSpPr>
            <a:cxnSpLocks/>
            <a:stCxn id="94" idx="2"/>
            <a:endCxn id="36" idx="0"/>
          </p:cNvCxnSpPr>
          <p:nvPr/>
        </p:nvCxnSpPr>
        <p:spPr>
          <a:xfrm rot="5400000">
            <a:off x="3423885" y="4958431"/>
            <a:ext cx="673038" cy="166764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Kobling: vinkel 39">
            <a:extLst>
              <a:ext uri="{FF2B5EF4-FFF2-40B4-BE49-F238E27FC236}">
                <a16:creationId xmlns:a16="http://schemas.microsoft.com/office/drawing/2014/main" id="{55E6001F-345D-D1EF-5648-FFC310AC8F0D}"/>
              </a:ext>
            </a:extLst>
          </p:cNvPr>
          <p:cNvCxnSpPr>
            <a:cxnSpLocks/>
            <a:stCxn id="95" idx="2"/>
            <a:endCxn id="36" idx="0"/>
          </p:cNvCxnSpPr>
          <p:nvPr/>
        </p:nvCxnSpPr>
        <p:spPr>
          <a:xfrm rot="5400000">
            <a:off x="3320053" y="4935145"/>
            <a:ext cx="800157" cy="86217"/>
          </a:xfrm>
          <a:prstGeom prst="bentConnector3">
            <a:avLst>
              <a:gd name="adj1" fmla="val 57619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Rektangel: avrundede hjørner 47">
            <a:extLst>
              <a:ext uri="{FF2B5EF4-FFF2-40B4-BE49-F238E27FC236}">
                <a16:creationId xmlns:a16="http://schemas.microsoft.com/office/drawing/2014/main" id="{1F39F1EF-5B55-A8AA-4115-2BBA28FEC5F0}"/>
              </a:ext>
            </a:extLst>
          </p:cNvPr>
          <p:cNvSpPr/>
          <p:nvPr/>
        </p:nvSpPr>
        <p:spPr>
          <a:xfrm rot="5400000">
            <a:off x="922783" y="4059757"/>
            <a:ext cx="767824" cy="171397"/>
          </a:xfrm>
          <a:prstGeom prst="roundRect">
            <a:avLst/>
          </a:prstGeom>
          <a:solidFill>
            <a:schemeClr val="bg2">
              <a:lumMod val="6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1000"/>
              <a:t>Edition</a:t>
            </a: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D745C5A1-573B-B50A-653D-F0EC2A4712CA}"/>
              </a:ext>
            </a:extLst>
          </p:cNvPr>
          <p:cNvSpPr/>
          <p:nvPr/>
        </p:nvSpPr>
        <p:spPr>
          <a:xfrm>
            <a:off x="2129680" y="4164511"/>
            <a:ext cx="698096" cy="549624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"/>
              <a:t>Warehouse data. What country is up and serves what destination</a:t>
            </a:r>
          </a:p>
        </p:txBody>
      </p:sp>
    </p:spTree>
    <p:extLst>
      <p:ext uri="{BB962C8B-B14F-4D97-AF65-F5344CB8AC3E}">
        <p14:creationId xmlns:p14="http://schemas.microsoft.com/office/powerpoint/2010/main" val="38567399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D8D5274-24FD-6FA6-6D83-CCAE39982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F4A5883-F5C9-519F-C670-711EC94D6B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7" name="Bilde 6" descr="Et bilde som inneholder tekst, skjermbilde, Multimedieprogramvare, Grafikkprogramvare&#10;&#10;KI-generert innhold kan være feil.">
            <a:extLst>
              <a:ext uri="{FF2B5EF4-FFF2-40B4-BE49-F238E27FC236}">
                <a16:creationId xmlns:a16="http://schemas.microsoft.com/office/drawing/2014/main" id="{94EC09E0-6BCD-4767-D8C3-E125F34548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251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8025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F8045D7-783E-D43F-8672-6F47DBC66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Global utrulling</a:t>
            </a:r>
          </a:p>
        </p:txBody>
      </p:sp>
      <p:pic>
        <p:nvPicPr>
          <p:cNvPr id="5" name="Plassholder for innhold 4" descr="Et bilde som inneholder tekst, skjermbilde, Parallell, Font&#10;&#10;KI-generert innhold kan være feil.">
            <a:extLst>
              <a:ext uri="{FF2B5EF4-FFF2-40B4-BE49-F238E27FC236}">
                <a16:creationId xmlns:a16="http://schemas.microsoft.com/office/drawing/2014/main" id="{D99B3DB1-579C-6883-A541-4DB03A110F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15214" b="525"/>
          <a:stretch>
            <a:fillRect/>
          </a:stretch>
        </p:blipFill>
        <p:spPr>
          <a:xfrm>
            <a:off x="592707" y="1393372"/>
            <a:ext cx="11006585" cy="4833257"/>
          </a:xfrm>
        </p:spPr>
      </p:pic>
    </p:spTree>
    <p:extLst>
      <p:ext uri="{BB962C8B-B14F-4D97-AF65-F5344CB8AC3E}">
        <p14:creationId xmlns:p14="http://schemas.microsoft.com/office/powerpoint/2010/main" val="27375020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>
            <a:extLst>
              <a:ext uri="{FF2B5EF4-FFF2-40B4-BE49-F238E27FC236}">
                <a16:creationId xmlns:a16="http://schemas.microsoft.com/office/drawing/2014/main" id="{990CBE4F-FD63-F7C4-0FD3-719F23B67A0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7961"/>
          <a:stretch>
            <a:fillRect/>
          </a:stretch>
        </p:blipFill>
        <p:spPr>
          <a:xfrm>
            <a:off x="-30985" y="1228465"/>
            <a:ext cx="12253970" cy="37447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23020"/>
      </p:ext>
    </p:extLst>
  </p:cSld>
  <p:clrMapOvr>
    <a:masterClrMapping/>
  </p:clrMapOvr>
</p:sld>
</file>

<file path=ppt/theme/theme1.xml><?xml version="1.0" encoding="utf-8"?>
<a:theme xmlns:a="http://schemas.openxmlformats.org/drawingml/2006/main" name="Oseberg 25 års logo">
  <a:themeElements>
    <a:clrScheme name="Oseberg Solutions malfarger">
      <a:dk1>
        <a:sysClr val="windowText" lastClr="000000"/>
      </a:dk1>
      <a:lt1>
        <a:sysClr val="window" lastClr="FFFFFF"/>
      </a:lt1>
      <a:dk2>
        <a:srgbClr val="FFFFFF"/>
      </a:dk2>
      <a:lt2>
        <a:srgbClr val="FFFFFF"/>
      </a:lt2>
      <a:accent1>
        <a:srgbClr val="1E1656"/>
      </a:accent1>
      <a:accent2>
        <a:srgbClr val="A17700"/>
      </a:accent2>
      <a:accent3>
        <a:srgbClr val="C79900"/>
      </a:accent3>
      <a:accent4>
        <a:srgbClr val="FDC82F"/>
      </a:accent4>
      <a:accent5>
        <a:srgbClr val="1E9D8B"/>
      </a:accent5>
      <a:accent6>
        <a:srgbClr val="0098DB"/>
      </a:accent6>
      <a:hlink>
        <a:srgbClr val="0098DB"/>
      </a:hlink>
      <a:folHlink>
        <a:srgbClr val="004C6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  <a:style>
        <a:lnRef idx="2">
          <a:schemeClr val="accent4">
            <a:shade val="15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2025_OS_Powerpoint mal.potx" id="{C91878A1-70EF-4140-BE35-F1239386EBC7}" vid="{D9091E47-4BDC-496B-AFEF-A4AC4045DF15}"/>
    </a:ext>
  </a:extLst>
</a:theme>
</file>

<file path=ppt/theme/theme2.xml><?xml version="1.0" encoding="utf-8"?>
<a:theme xmlns:a="http://schemas.openxmlformats.org/drawingml/2006/main" name="Oseberg standard">
  <a:themeElements>
    <a:clrScheme name="Oseberg Solutions malfarger">
      <a:dk1>
        <a:sysClr val="windowText" lastClr="000000"/>
      </a:dk1>
      <a:lt1>
        <a:sysClr val="window" lastClr="FFFFFF"/>
      </a:lt1>
      <a:dk2>
        <a:srgbClr val="FFFFFF"/>
      </a:dk2>
      <a:lt2>
        <a:srgbClr val="FFFFFF"/>
      </a:lt2>
      <a:accent1>
        <a:srgbClr val="1E1656"/>
      </a:accent1>
      <a:accent2>
        <a:srgbClr val="A17700"/>
      </a:accent2>
      <a:accent3>
        <a:srgbClr val="C79900"/>
      </a:accent3>
      <a:accent4>
        <a:srgbClr val="FDC82F"/>
      </a:accent4>
      <a:accent5>
        <a:srgbClr val="1E9D8B"/>
      </a:accent5>
      <a:accent6>
        <a:srgbClr val="0098DB"/>
      </a:accent6>
      <a:hlink>
        <a:srgbClr val="0098DB"/>
      </a:hlink>
      <a:folHlink>
        <a:srgbClr val="004C6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2025_OS_Powerpoint mal.potx" id="{C91878A1-70EF-4140-BE35-F1239386EBC7}" vid="{FE511F0D-C6E5-4A81-A5CD-24946BA5F73A}"/>
    </a:ext>
  </a:extLst>
</a:theme>
</file>

<file path=ppt/theme/theme3.xml><?xml version="1.0" encoding="utf-8"?>
<a:theme xmlns:a="http://schemas.openxmlformats.org/drawingml/2006/main" name="Egendefinert utforming">
  <a:themeElements>
    <a:clrScheme name="Oseberg Solutions malfarger">
      <a:dk1>
        <a:sysClr val="windowText" lastClr="000000"/>
      </a:dk1>
      <a:lt1>
        <a:sysClr val="window" lastClr="FFFFFF"/>
      </a:lt1>
      <a:dk2>
        <a:srgbClr val="FFFFFF"/>
      </a:dk2>
      <a:lt2>
        <a:srgbClr val="FFFFFF"/>
      </a:lt2>
      <a:accent1>
        <a:srgbClr val="1E1656"/>
      </a:accent1>
      <a:accent2>
        <a:srgbClr val="A17700"/>
      </a:accent2>
      <a:accent3>
        <a:srgbClr val="C79900"/>
      </a:accent3>
      <a:accent4>
        <a:srgbClr val="FDC82F"/>
      </a:accent4>
      <a:accent5>
        <a:srgbClr val="1E9D8B"/>
      </a:accent5>
      <a:accent6>
        <a:srgbClr val="0098DB"/>
      </a:accent6>
      <a:hlink>
        <a:srgbClr val="0098DB"/>
      </a:hlink>
      <a:folHlink>
        <a:srgbClr val="004C6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2025_OS_Powerpoint mal.potx" id="{C91878A1-70EF-4140-BE35-F1239386EBC7}" vid="{F0C39901-5090-4B20-8FAD-4939C141C0CC}"/>
    </a:ext>
  </a:extLst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337D5ED0889E94EA3AD470168DDF184" ma:contentTypeVersion="18" ma:contentTypeDescription="Opprett et nytt dokument." ma:contentTypeScope="" ma:versionID="981201c56b6f382be734732eb4c52ebe">
  <xsd:schema xmlns:xsd="http://www.w3.org/2001/XMLSchema" xmlns:xs="http://www.w3.org/2001/XMLSchema" xmlns:p="http://schemas.microsoft.com/office/2006/metadata/properties" xmlns:ns2="82dcecb2-312b-41ec-af63-9491fca5e414" xmlns:ns3="c31a690c-fc37-4af3-92be-2a7ecb4627bd" targetNamespace="http://schemas.microsoft.com/office/2006/metadata/properties" ma:root="true" ma:fieldsID="08f802b3af1d321c71560c7d3a3521b3" ns2:_="" ns3:_="">
    <xsd:import namespace="82dcecb2-312b-41ec-af63-9491fca5e414"/>
    <xsd:import namespace="c31a690c-fc37-4af3-92be-2a7ecb4627b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dcecb2-312b-41ec-af63-9491fca5e41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Bildemerkelapper" ma:readOnly="false" ma:fieldId="{5cf76f15-5ced-4ddc-b409-7134ff3c332f}" ma:taxonomyMulti="true" ma:sspId="88965d64-f665-42e4-a719-4cf4ca71ea1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5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1a690c-fc37-4af3-92be-2a7ecb4627bd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2dcecb2-312b-41ec-af63-9491fca5e414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7C27A6E-33E5-4356-B841-30310453BA6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31806AF-E736-4EC6-828C-0D377A7597A1}">
  <ds:schemaRefs>
    <ds:schemaRef ds:uri="82dcecb2-312b-41ec-af63-9491fca5e414"/>
    <ds:schemaRef ds:uri="c31a690c-fc37-4af3-92be-2a7ecb4627b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FFE7D6B5-68DB-4271-AE6B-1384BCF04ACC}">
  <ds:schemaRefs>
    <ds:schemaRef ds:uri="33307620-706f-468e-9b70-4751d8a0d69e"/>
    <ds:schemaRef ds:uri="82dcecb2-312b-41ec-af63-9491fca5e414"/>
    <ds:schemaRef ds:uri="a310089f-6ff8-4096-8245-e66e08b9c372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2025_OS_Powerpoint mal</Template>
  <Application>Microsoft Office PowerPoint</Application>
  <PresentationFormat>Widescreen</PresentationFormat>
  <Slides>7</Slides>
  <Notes>0</Notes>
  <HiddenSlides>0</HiddenSlide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Oseberg 25 års logo</vt:lpstr>
      <vt:lpstr>Oseberg standard</vt:lpstr>
      <vt:lpstr>Egendefinert utforming</vt:lpstr>
      <vt:lpstr>Navtor AS Sondre Knudsen, Business Analyst</vt:lpstr>
      <vt:lpstr>PowerPoint Presentation</vt:lpstr>
      <vt:lpstr>PowerPoint Presentation</vt:lpstr>
      <vt:lpstr>System integration overview</vt:lpstr>
      <vt:lpstr>PowerPoint Presentation</vt:lpstr>
      <vt:lpstr>Global utrulling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Augusta Sophie Grønli</dc:creator>
  <cp:revision>1</cp:revision>
  <dcterms:created xsi:type="dcterms:W3CDTF">2025-11-10T11:23:50Z</dcterms:created>
  <dcterms:modified xsi:type="dcterms:W3CDTF">2025-11-20T09:02:52Z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0x0101004337D5ED0889E94EA3AD470168DDF184</vt:lpwstr>
  </property>
  <property fmtid="{D5CDD505-2E9C-101B-9397-08002B2CF9AE}" pid="3" name="MediaServiceImageTags">
    <vt:lpwstr/>
  </property>
</Properties>
</file>